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7" r:id="rId2"/>
    <p:sldId id="257" r:id="rId3"/>
    <p:sldId id="268" r:id="rId4"/>
    <p:sldId id="271" r:id="rId5"/>
    <p:sldId id="256" r:id="rId6"/>
    <p:sldId id="278" r:id="rId7"/>
    <p:sldId id="284" r:id="rId8"/>
    <p:sldId id="279" r:id="rId9"/>
    <p:sldId id="277" r:id="rId10"/>
    <p:sldId id="281" r:id="rId11"/>
    <p:sldId id="28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62"/>
    <p:restoredTop sz="94635"/>
  </p:normalViewPr>
  <p:slideViewPr>
    <p:cSldViewPr snapToGrid="0" snapToObjects="1">
      <p:cViewPr varScale="1">
        <p:scale>
          <a:sx n="77" d="100"/>
          <a:sy n="77" d="100"/>
        </p:scale>
        <p:origin x="20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4EED24-4212-2E4F-9FE2-5EC5025FAD21}" type="doc">
      <dgm:prSet loTypeId="urn:microsoft.com/office/officeart/2005/8/layout/hierarchy2" loCatId="hierarchy" qsTypeId="urn:microsoft.com/office/officeart/2005/8/quickstyle/3d1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1A51A087-A399-5A49-AF3B-AAF97EBBE4AC}">
      <dgm:prSet/>
      <dgm:spPr>
        <a:scene3d>
          <a:camera prst="orthographicFront"/>
          <a:lightRig rig="flat" dir="t"/>
        </a:scene3d>
      </dgm:spPr>
      <dgm:t>
        <a:bodyPr/>
        <a:lstStyle/>
        <a:p>
          <a:r>
            <a:rPr lang="en-US" dirty="0"/>
            <a:t>Project Concept</a:t>
          </a:r>
        </a:p>
      </dgm:t>
    </dgm:pt>
    <dgm:pt modelId="{88410FC5-80A8-A74D-B9F1-23DF6AD3C2E6}" type="parTrans" cxnId="{9EC34BBC-3164-3242-B9D9-9EFAAF83B388}">
      <dgm:prSet/>
      <dgm:spPr/>
      <dgm:t>
        <a:bodyPr/>
        <a:lstStyle/>
        <a:p>
          <a:endParaRPr lang="en-US"/>
        </a:p>
      </dgm:t>
    </dgm:pt>
    <dgm:pt modelId="{CFB37A92-5AEF-9F4B-A60E-8D73F72374B0}" type="sibTrans" cxnId="{9EC34BBC-3164-3242-B9D9-9EFAAF83B388}">
      <dgm:prSet/>
      <dgm:spPr/>
      <dgm:t>
        <a:bodyPr/>
        <a:lstStyle/>
        <a:p>
          <a:endParaRPr lang="en-US"/>
        </a:p>
      </dgm:t>
    </dgm:pt>
    <dgm:pt modelId="{5FE6F676-A7DC-7046-A636-3DB79029F96A}">
      <dgm:prSet/>
      <dgm:spPr>
        <a:scene3d>
          <a:camera prst="orthographicFront"/>
          <a:lightRig rig="flat" dir="t"/>
        </a:scene3d>
      </dgm:spPr>
      <dgm:t>
        <a:bodyPr/>
        <a:lstStyle/>
        <a:p>
          <a:r>
            <a:rPr lang="en-US" dirty="0"/>
            <a:t>Data Collection</a:t>
          </a:r>
        </a:p>
      </dgm:t>
    </dgm:pt>
    <dgm:pt modelId="{24CD363F-BBB1-4E4A-8191-D0FB0F83CCFC}" type="parTrans" cxnId="{5AC6B9E8-90D7-A84E-ADF2-0F7F927128F7}">
      <dgm:prSet/>
      <dgm:spPr>
        <a:scene3d>
          <a:camera prst="orthographicFront"/>
          <a:lightRig rig="flat" dir="t"/>
        </a:scene3d>
      </dgm:spPr>
      <dgm:t>
        <a:bodyPr/>
        <a:lstStyle/>
        <a:p>
          <a:endParaRPr lang="en-US"/>
        </a:p>
      </dgm:t>
    </dgm:pt>
    <dgm:pt modelId="{69E1AC10-9E13-2F4D-9171-3C83B30EAD3D}" type="sibTrans" cxnId="{5AC6B9E8-90D7-A84E-ADF2-0F7F927128F7}">
      <dgm:prSet/>
      <dgm:spPr/>
      <dgm:t>
        <a:bodyPr/>
        <a:lstStyle/>
        <a:p>
          <a:endParaRPr lang="en-US"/>
        </a:p>
      </dgm:t>
    </dgm:pt>
    <dgm:pt modelId="{823C7211-428B-8D4F-AF94-0ED4B34C0F7E}">
      <dgm:prSet/>
      <dgm:spPr>
        <a:scene3d>
          <a:camera prst="orthographicFront"/>
          <a:lightRig rig="flat" dir="t"/>
        </a:scene3d>
      </dgm:spPr>
      <dgm:t>
        <a:bodyPr/>
        <a:lstStyle/>
        <a:p>
          <a:r>
            <a:rPr lang="en-US" dirty="0"/>
            <a:t>Preprocessing/Cleaning Data</a:t>
          </a:r>
        </a:p>
      </dgm:t>
    </dgm:pt>
    <dgm:pt modelId="{13EC0C62-3ED8-1A4B-B1DE-4F4324E81428}" type="parTrans" cxnId="{2FE1FA22-3123-CC4E-8FB6-3ED9C21F9399}">
      <dgm:prSet/>
      <dgm:spPr>
        <a:scene3d>
          <a:camera prst="orthographicFront"/>
          <a:lightRig rig="flat" dir="t"/>
        </a:scene3d>
      </dgm:spPr>
      <dgm:t>
        <a:bodyPr/>
        <a:lstStyle/>
        <a:p>
          <a:endParaRPr lang="en-US"/>
        </a:p>
      </dgm:t>
    </dgm:pt>
    <dgm:pt modelId="{34F945B2-5D1E-C44C-93D1-1DB4A8ADFC92}" type="sibTrans" cxnId="{2FE1FA22-3123-CC4E-8FB6-3ED9C21F9399}">
      <dgm:prSet/>
      <dgm:spPr/>
      <dgm:t>
        <a:bodyPr/>
        <a:lstStyle/>
        <a:p>
          <a:endParaRPr lang="en-US"/>
        </a:p>
      </dgm:t>
    </dgm:pt>
    <dgm:pt modelId="{07750E83-3562-B448-8311-97E6C3CD7DBA}">
      <dgm:prSet/>
      <dgm:spPr>
        <a:scene3d>
          <a:camera prst="orthographicFront"/>
          <a:lightRig rig="flat" dir="t"/>
        </a:scene3d>
      </dgm:spPr>
      <dgm:t>
        <a:bodyPr/>
        <a:lstStyle/>
        <a:p>
          <a:r>
            <a:rPr lang="en-US"/>
            <a:t>Data Exploration</a:t>
          </a:r>
          <a:endParaRPr lang="en-US" dirty="0"/>
        </a:p>
      </dgm:t>
    </dgm:pt>
    <dgm:pt modelId="{F611163F-83A5-0E4E-B566-EFC00A0040E3}" type="parTrans" cxnId="{FAB1A9CC-001A-B741-BB40-B2A9E68F812D}">
      <dgm:prSet/>
      <dgm:spPr>
        <a:scene3d>
          <a:camera prst="orthographicFront"/>
          <a:lightRig rig="flat" dir="t"/>
        </a:scene3d>
      </dgm:spPr>
      <dgm:t>
        <a:bodyPr/>
        <a:lstStyle/>
        <a:p>
          <a:endParaRPr lang="en-US"/>
        </a:p>
      </dgm:t>
    </dgm:pt>
    <dgm:pt modelId="{10339324-9986-244B-9C5D-047E88666B32}" type="sibTrans" cxnId="{FAB1A9CC-001A-B741-BB40-B2A9E68F812D}">
      <dgm:prSet/>
      <dgm:spPr/>
      <dgm:t>
        <a:bodyPr/>
        <a:lstStyle/>
        <a:p>
          <a:endParaRPr lang="en-US"/>
        </a:p>
      </dgm:t>
    </dgm:pt>
    <dgm:pt modelId="{8D995030-C533-D347-A5D9-38FCDBAC7448}">
      <dgm:prSet/>
      <dgm:spPr>
        <a:scene3d>
          <a:camera prst="orthographicFront"/>
          <a:lightRig rig="flat" dir="t"/>
        </a:scene3d>
      </dgm:spPr>
      <dgm:t>
        <a:bodyPr/>
        <a:lstStyle/>
        <a:p>
          <a:r>
            <a:rPr lang="en-US" dirty="0"/>
            <a:t>Modeling</a:t>
          </a:r>
        </a:p>
      </dgm:t>
    </dgm:pt>
    <dgm:pt modelId="{EE05BC96-E1ED-7A40-8BAD-5FD1A7F31DD7}" type="parTrans" cxnId="{31EF9828-9F56-8244-818F-46BF2DBC8830}">
      <dgm:prSet/>
      <dgm:spPr>
        <a:scene3d>
          <a:camera prst="orthographicFront"/>
          <a:lightRig rig="flat" dir="t"/>
        </a:scene3d>
      </dgm:spPr>
      <dgm:t>
        <a:bodyPr/>
        <a:lstStyle/>
        <a:p>
          <a:endParaRPr lang="en-US"/>
        </a:p>
      </dgm:t>
    </dgm:pt>
    <dgm:pt modelId="{92736C4A-2401-7F42-8C41-D1C2A7D3A846}" type="sibTrans" cxnId="{31EF9828-9F56-8244-818F-46BF2DBC8830}">
      <dgm:prSet/>
      <dgm:spPr/>
      <dgm:t>
        <a:bodyPr/>
        <a:lstStyle/>
        <a:p>
          <a:endParaRPr lang="en-US"/>
        </a:p>
      </dgm:t>
    </dgm:pt>
    <dgm:pt modelId="{F821FF5E-41D8-064C-8B94-0B68DA461C4D}">
      <dgm:prSet/>
      <dgm:spPr>
        <a:scene3d>
          <a:camera prst="orthographicFront"/>
          <a:lightRig rig="flat" dir="t"/>
        </a:scene3d>
      </dgm:spPr>
      <dgm:t>
        <a:bodyPr/>
        <a:lstStyle/>
        <a:p>
          <a:r>
            <a:rPr lang="en-US" dirty="0"/>
            <a:t>Modeling</a:t>
          </a:r>
        </a:p>
      </dgm:t>
    </dgm:pt>
    <dgm:pt modelId="{C9DD09F9-6193-3244-89FE-038B837D56AD}" type="parTrans" cxnId="{8CEF5CA7-C4C8-A943-8D5A-01A5E9B19996}">
      <dgm:prSet/>
      <dgm:spPr>
        <a:scene3d>
          <a:camera prst="orthographicFront"/>
          <a:lightRig rig="flat" dir="t"/>
        </a:scene3d>
      </dgm:spPr>
      <dgm:t>
        <a:bodyPr/>
        <a:lstStyle/>
        <a:p>
          <a:endParaRPr lang="en-US"/>
        </a:p>
      </dgm:t>
    </dgm:pt>
    <dgm:pt modelId="{706591EF-68CE-1A43-B0EB-A125A86D47BE}" type="sibTrans" cxnId="{8CEF5CA7-C4C8-A943-8D5A-01A5E9B19996}">
      <dgm:prSet/>
      <dgm:spPr/>
      <dgm:t>
        <a:bodyPr/>
        <a:lstStyle/>
        <a:p>
          <a:endParaRPr lang="en-US"/>
        </a:p>
      </dgm:t>
    </dgm:pt>
    <dgm:pt modelId="{8E195A9E-B6A8-3747-BF2C-8A7C2B1DA56C}">
      <dgm:prSet/>
      <dgm:spPr>
        <a:scene3d>
          <a:camera prst="orthographicFront"/>
          <a:lightRig rig="flat" dir="t"/>
        </a:scene3d>
      </dgm:spPr>
      <dgm:t>
        <a:bodyPr/>
        <a:lstStyle/>
        <a:p>
          <a:r>
            <a:rPr lang="en-US" dirty="0"/>
            <a:t>Modeling</a:t>
          </a:r>
        </a:p>
      </dgm:t>
    </dgm:pt>
    <dgm:pt modelId="{45A021B1-1C35-6C46-B470-05C8ECA21B14}" type="sibTrans" cxnId="{099067C9-73E8-EB49-8C42-32B838C56E17}">
      <dgm:prSet/>
      <dgm:spPr/>
      <dgm:t>
        <a:bodyPr/>
        <a:lstStyle/>
        <a:p>
          <a:endParaRPr lang="en-US"/>
        </a:p>
      </dgm:t>
    </dgm:pt>
    <dgm:pt modelId="{98E45D9B-F945-6246-AB6B-7188B6716976}" type="parTrans" cxnId="{099067C9-73E8-EB49-8C42-32B838C56E17}">
      <dgm:prSet/>
      <dgm:spPr>
        <a:scene3d>
          <a:camera prst="orthographicFront"/>
          <a:lightRig rig="flat" dir="t"/>
        </a:scene3d>
      </dgm:spPr>
      <dgm:t>
        <a:bodyPr/>
        <a:lstStyle/>
        <a:p>
          <a:endParaRPr lang="en-US"/>
        </a:p>
      </dgm:t>
    </dgm:pt>
    <dgm:pt modelId="{811690C6-0D9A-BC4A-8775-389038630978}">
      <dgm:prSet/>
      <dgm:spPr>
        <a:scene3d>
          <a:camera prst="orthographicFront"/>
          <a:lightRig rig="flat" dir="t"/>
        </a:scene3d>
      </dgm:spPr>
      <dgm:t>
        <a:bodyPr/>
        <a:lstStyle/>
        <a:p>
          <a:r>
            <a:rPr lang="en-US" dirty="0"/>
            <a:t>Evaluating Results</a:t>
          </a:r>
        </a:p>
      </dgm:t>
    </dgm:pt>
    <dgm:pt modelId="{E0C44CC7-17BA-834D-826D-406C8F9F9AD6}" type="parTrans" cxnId="{3F688BDC-BA88-2945-9997-7A850219F4F7}">
      <dgm:prSet/>
      <dgm:spPr>
        <a:scene3d>
          <a:camera prst="orthographicFront"/>
          <a:lightRig rig="flat" dir="t"/>
        </a:scene3d>
      </dgm:spPr>
      <dgm:t>
        <a:bodyPr/>
        <a:lstStyle/>
        <a:p>
          <a:endParaRPr lang="en-US"/>
        </a:p>
      </dgm:t>
    </dgm:pt>
    <dgm:pt modelId="{CA71FCA4-0F85-D847-93DD-D96126535B9D}" type="sibTrans" cxnId="{3F688BDC-BA88-2945-9997-7A850219F4F7}">
      <dgm:prSet/>
      <dgm:spPr/>
      <dgm:t>
        <a:bodyPr/>
        <a:lstStyle/>
        <a:p>
          <a:endParaRPr lang="en-US"/>
        </a:p>
      </dgm:t>
    </dgm:pt>
    <dgm:pt modelId="{8AF30BC0-A987-4145-BC9D-5D4F8C47294C}" type="pres">
      <dgm:prSet presAssocID="{444EED24-4212-2E4F-9FE2-5EC5025FAD21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E2A8032-9065-8641-9FBB-4ECC86E857EC}" type="pres">
      <dgm:prSet presAssocID="{1A51A087-A399-5A49-AF3B-AAF97EBBE4AC}" presName="root1" presStyleCnt="0"/>
      <dgm:spPr/>
    </dgm:pt>
    <dgm:pt modelId="{3FF92ACE-77D6-4648-BBA9-9AB863926AE3}" type="pres">
      <dgm:prSet presAssocID="{1A51A087-A399-5A49-AF3B-AAF97EBBE4AC}" presName="LevelOneTextNode" presStyleLbl="node0" presStyleIdx="0" presStyleCnt="1">
        <dgm:presLayoutVars>
          <dgm:chPref val="3"/>
        </dgm:presLayoutVars>
      </dgm:prSet>
      <dgm:spPr/>
    </dgm:pt>
    <dgm:pt modelId="{467CDB19-329D-6641-A047-23D610A9922B}" type="pres">
      <dgm:prSet presAssocID="{1A51A087-A399-5A49-AF3B-AAF97EBBE4AC}" presName="level2hierChild" presStyleCnt="0"/>
      <dgm:spPr/>
    </dgm:pt>
    <dgm:pt modelId="{32F5B50C-0067-F74B-BB12-298CAF15865E}" type="pres">
      <dgm:prSet presAssocID="{24CD363F-BBB1-4E4A-8191-D0FB0F83CCFC}" presName="conn2-1" presStyleLbl="parChTrans1D2" presStyleIdx="0" presStyleCnt="2"/>
      <dgm:spPr/>
    </dgm:pt>
    <dgm:pt modelId="{16085C5E-2D1A-7240-91B9-E75AC13D1EC5}" type="pres">
      <dgm:prSet presAssocID="{24CD363F-BBB1-4E4A-8191-D0FB0F83CCFC}" presName="connTx" presStyleLbl="parChTrans1D2" presStyleIdx="0" presStyleCnt="2"/>
      <dgm:spPr/>
    </dgm:pt>
    <dgm:pt modelId="{95D3813B-896D-9348-B792-D826F332BD68}" type="pres">
      <dgm:prSet presAssocID="{5FE6F676-A7DC-7046-A636-3DB79029F96A}" presName="root2" presStyleCnt="0"/>
      <dgm:spPr/>
    </dgm:pt>
    <dgm:pt modelId="{38ACFC96-8886-DC47-B735-C3EB55D9B41A}" type="pres">
      <dgm:prSet presAssocID="{5FE6F676-A7DC-7046-A636-3DB79029F96A}" presName="LevelTwoTextNode" presStyleLbl="node2" presStyleIdx="0" presStyleCnt="2">
        <dgm:presLayoutVars>
          <dgm:chPref val="3"/>
        </dgm:presLayoutVars>
      </dgm:prSet>
      <dgm:spPr/>
    </dgm:pt>
    <dgm:pt modelId="{01B5C1C5-2D87-F544-870B-63E08F4E1807}" type="pres">
      <dgm:prSet presAssocID="{5FE6F676-A7DC-7046-A636-3DB79029F96A}" presName="level3hierChild" presStyleCnt="0"/>
      <dgm:spPr/>
    </dgm:pt>
    <dgm:pt modelId="{0F200A5F-DC36-B944-A36B-C605273A401B}" type="pres">
      <dgm:prSet presAssocID="{13EC0C62-3ED8-1A4B-B1DE-4F4324E81428}" presName="conn2-1" presStyleLbl="parChTrans1D2" presStyleIdx="1" presStyleCnt="2"/>
      <dgm:spPr/>
    </dgm:pt>
    <dgm:pt modelId="{8EF83B36-6DF9-2F4F-B33B-4F3EA0AD7E6D}" type="pres">
      <dgm:prSet presAssocID="{13EC0C62-3ED8-1A4B-B1DE-4F4324E81428}" presName="connTx" presStyleLbl="parChTrans1D2" presStyleIdx="1" presStyleCnt="2"/>
      <dgm:spPr/>
    </dgm:pt>
    <dgm:pt modelId="{37E15EEF-8B9C-7346-9191-BEB21DB36F73}" type="pres">
      <dgm:prSet presAssocID="{823C7211-428B-8D4F-AF94-0ED4B34C0F7E}" presName="root2" presStyleCnt="0"/>
      <dgm:spPr/>
    </dgm:pt>
    <dgm:pt modelId="{DA9F8FEE-CDFF-2143-BAA2-211BB2560CEB}" type="pres">
      <dgm:prSet presAssocID="{823C7211-428B-8D4F-AF94-0ED4B34C0F7E}" presName="LevelTwoTextNode" presStyleLbl="node2" presStyleIdx="1" presStyleCnt="2">
        <dgm:presLayoutVars>
          <dgm:chPref val="3"/>
        </dgm:presLayoutVars>
      </dgm:prSet>
      <dgm:spPr/>
    </dgm:pt>
    <dgm:pt modelId="{72804DEB-79C1-0741-9776-491942C07A19}" type="pres">
      <dgm:prSet presAssocID="{823C7211-428B-8D4F-AF94-0ED4B34C0F7E}" presName="level3hierChild" presStyleCnt="0"/>
      <dgm:spPr/>
    </dgm:pt>
    <dgm:pt modelId="{8D920812-B99C-9040-9068-57BDFFD328D7}" type="pres">
      <dgm:prSet presAssocID="{F611163F-83A5-0E4E-B566-EFC00A0040E3}" presName="conn2-1" presStyleLbl="parChTrans1D3" presStyleIdx="0" presStyleCnt="1"/>
      <dgm:spPr/>
    </dgm:pt>
    <dgm:pt modelId="{6C67850F-BC89-064C-802D-D0254C252404}" type="pres">
      <dgm:prSet presAssocID="{F611163F-83A5-0E4E-B566-EFC00A0040E3}" presName="connTx" presStyleLbl="parChTrans1D3" presStyleIdx="0" presStyleCnt="1"/>
      <dgm:spPr/>
    </dgm:pt>
    <dgm:pt modelId="{498DC9C1-AC1C-BC41-AB17-1B6DA79384B2}" type="pres">
      <dgm:prSet presAssocID="{07750E83-3562-B448-8311-97E6C3CD7DBA}" presName="root2" presStyleCnt="0"/>
      <dgm:spPr/>
    </dgm:pt>
    <dgm:pt modelId="{E8AF4DD1-418D-0044-ADE4-5DBE6735249B}" type="pres">
      <dgm:prSet presAssocID="{07750E83-3562-B448-8311-97E6C3CD7DBA}" presName="LevelTwoTextNode" presStyleLbl="node3" presStyleIdx="0" presStyleCnt="1">
        <dgm:presLayoutVars>
          <dgm:chPref val="3"/>
        </dgm:presLayoutVars>
      </dgm:prSet>
      <dgm:spPr/>
    </dgm:pt>
    <dgm:pt modelId="{8C9AD949-3C54-3B45-B3B6-E4D573A8D82C}" type="pres">
      <dgm:prSet presAssocID="{07750E83-3562-B448-8311-97E6C3CD7DBA}" presName="level3hierChild" presStyleCnt="0"/>
      <dgm:spPr/>
    </dgm:pt>
    <dgm:pt modelId="{32583C79-6572-0A47-B68A-D2E9F341FD94}" type="pres">
      <dgm:prSet presAssocID="{EE05BC96-E1ED-7A40-8BAD-5FD1A7F31DD7}" presName="conn2-1" presStyleLbl="parChTrans1D4" presStyleIdx="0" presStyleCnt="4"/>
      <dgm:spPr/>
    </dgm:pt>
    <dgm:pt modelId="{17821323-6941-2448-B318-05595C85BB67}" type="pres">
      <dgm:prSet presAssocID="{EE05BC96-E1ED-7A40-8BAD-5FD1A7F31DD7}" presName="connTx" presStyleLbl="parChTrans1D4" presStyleIdx="0" presStyleCnt="4"/>
      <dgm:spPr/>
    </dgm:pt>
    <dgm:pt modelId="{E12DDD06-F0C0-6C4D-9F9F-36837E37E7CE}" type="pres">
      <dgm:prSet presAssocID="{8D995030-C533-D347-A5D9-38FCDBAC7448}" presName="root2" presStyleCnt="0"/>
      <dgm:spPr/>
    </dgm:pt>
    <dgm:pt modelId="{67E99F09-68E2-184C-B817-D51174032F0D}" type="pres">
      <dgm:prSet presAssocID="{8D995030-C533-D347-A5D9-38FCDBAC7448}" presName="LevelTwoTextNode" presStyleLbl="node4" presStyleIdx="0" presStyleCnt="4">
        <dgm:presLayoutVars>
          <dgm:chPref val="3"/>
        </dgm:presLayoutVars>
      </dgm:prSet>
      <dgm:spPr/>
    </dgm:pt>
    <dgm:pt modelId="{4470F028-BC1E-254C-90B5-4CA04B420E2A}" type="pres">
      <dgm:prSet presAssocID="{8D995030-C533-D347-A5D9-38FCDBAC7448}" presName="level3hierChild" presStyleCnt="0"/>
      <dgm:spPr/>
    </dgm:pt>
    <dgm:pt modelId="{E77E7783-454F-F34A-8620-A46ABE6A07CB}" type="pres">
      <dgm:prSet presAssocID="{98E45D9B-F945-6246-AB6B-7188B6716976}" presName="conn2-1" presStyleLbl="parChTrans1D4" presStyleIdx="1" presStyleCnt="4"/>
      <dgm:spPr/>
    </dgm:pt>
    <dgm:pt modelId="{DD8F92DC-EC12-0D40-9316-F065ED7D0C14}" type="pres">
      <dgm:prSet presAssocID="{98E45D9B-F945-6246-AB6B-7188B6716976}" presName="connTx" presStyleLbl="parChTrans1D4" presStyleIdx="1" presStyleCnt="4"/>
      <dgm:spPr/>
    </dgm:pt>
    <dgm:pt modelId="{B362A40A-72E8-1C44-AEA2-CBD3E67FA232}" type="pres">
      <dgm:prSet presAssocID="{8E195A9E-B6A8-3747-BF2C-8A7C2B1DA56C}" presName="root2" presStyleCnt="0"/>
      <dgm:spPr/>
    </dgm:pt>
    <dgm:pt modelId="{8C1BA853-3A18-1246-B956-9BEB5537DE57}" type="pres">
      <dgm:prSet presAssocID="{8E195A9E-B6A8-3747-BF2C-8A7C2B1DA56C}" presName="LevelTwoTextNode" presStyleLbl="node4" presStyleIdx="1" presStyleCnt="4">
        <dgm:presLayoutVars>
          <dgm:chPref val="3"/>
        </dgm:presLayoutVars>
      </dgm:prSet>
      <dgm:spPr/>
    </dgm:pt>
    <dgm:pt modelId="{22E66C0F-DFD3-7A4A-8E83-29A45767FD7F}" type="pres">
      <dgm:prSet presAssocID="{8E195A9E-B6A8-3747-BF2C-8A7C2B1DA56C}" presName="level3hierChild" presStyleCnt="0"/>
      <dgm:spPr/>
    </dgm:pt>
    <dgm:pt modelId="{E8C22F15-9803-8B4B-AC1C-15F9829382C2}" type="pres">
      <dgm:prSet presAssocID="{E0C44CC7-17BA-834D-826D-406C8F9F9AD6}" presName="conn2-1" presStyleLbl="parChTrans1D4" presStyleIdx="2" presStyleCnt="4"/>
      <dgm:spPr/>
    </dgm:pt>
    <dgm:pt modelId="{BFC17FD4-C297-A740-A789-6BFB5431329C}" type="pres">
      <dgm:prSet presAssocID="{E0C44CC7-17BA-834D-826D-406C8F9F9AD6}" presName="connTx" presStyleLbl="parChTrans1D4" presStyleIdx="2" presStyleCnt="4"/>
      <dgm:spPr/>
    </dgm:pt>
    <dgm:pt modelId="{510E59E3-EA7D-B143-8AE7-069C706596D4}" type="pres">
      <dgm:prSet presAssocID="{811690C6-0D9A-BC4A-8775-389038630978}" presName="root2" presStyleCnt="0"/>
      <dgm:spPr/>
    </dgm:pt>
    <dgm:pt modelId="{FF9E1A6A-9AF9-9C4C-BCB7-3607EF083217}" type="pres">
      <dgm:prSet presAssocID="{811690C6-0D9A-BC4A-8775-389038630978}" presName="LevelTwoTextNode" presStyleLbl="node4" presStyleIdx="2" presStyleCnt="4">
        <dgm:presLayoutVars>
          <dgm:chPref val="3"/>
        </dgm:presLayoutVars>
      </dgm:prSet>
      <dgm:spPr/>
    </dgm:pt>
    <dgm:pt modelId="{5E12943A-2F22-8045-9B05-0154758C26D9}" type="pres">
      <dgm:prSet presAssocID="{811690C6-0D9A-BC4A-8775-389038630978}" presName="level3hierChild" presStyleCnt="0"/>
      <dgm:spPr/>
    </dgm:pt>
    <dgm:pt modelId="{CC7F78FD-F45B-B140-8113-F3AFD7783F8A}" type="pres">
      <dgm:prSet presAssocID="{C9DD09F9-6193-3244-89FE-038B837D56AD}" presName="conn2-1" presStyleLbl="parChTrans1D4" presStyleIdx="3" presStyleCnt="4"/>
      <dgm:spPr/>
    </dgm:pt>
    <dgm:pt modelId="{ED31AD15-0ABD-FA40-A2C5-3092206B7118}" type="pres">
      <dgm:prSet presAssocID="{C9DD09F9-6193-3244-89FE-038B837D56AD}" presName="connTx" presStyleLbl="parChTrans1D4" presStyleIdx="3" presStyleCnt="4"/>
      <dgm:spPr/>
    </dgm:pt>
    <dgm:pt modelId="{44488DFE-B262-4440-8F80-193F4F96C0B9}" type="pres">
      <dgm:prSet presAssocID="{F821FF5E-41D8-064C-8B94-0B68DA461C4D}" presName="root2" presStyleCnt="0"/>
      <dgm:spPr/>
    </dgm:pt>
    <dgm:pt modelId="{D2A811D5-4AFC-3F4E-80C0-CF151398E216}" type="pres">
      <dgm:prSet presAssocID="{F821FF5E-41D8-064C-8B94-0B68DA461C4D}" presName="LevelTwoTextNode" presStyleLbl="node4" presStyleIdx="3" presStyleCnt="4">
        <dgm:presLayoutVars>
          <dgm:chPref val="3"/>
        </dgm:presLayoutVars>
      </dgm:prSet>
      <dgm:spPr/>
    </dgm:pt>
    <dgm:pt modelId="{6AF07C06-5C8F-1549-9C22-1071655C8BF4}" type="pres">
      <dgm:prSet presAssocID="{F821FF5E-41D8-064C-8B94-0B68DA461C4D}" presName="level3hierChild" presStyleCnt="0"/>
      <dgm:spPr/>
    </dgm:pt>
  </dgm:ptLst>
  <dgm:cxnLst>
    <dgm:cxn modelId="{81681F03-B6B6-7F47-8F87-BAEB08CC0500}" type="presOf" srcId="{13EC0C62-3ED8-1A4B-B1DE-4F4324E81428}" destId="{8EF83B36-6DF9-2F4F-B33B-4F3EA0AD7E6D}" srcOrd="1" destOrd="0" presId="urn:microsoft.com/office/officeart/2005/8/layout/hierarchy2"/>
    <dgm:cxn modelId="{08873D11-4FDC-5248-A836-0A460B1CF26A}" type="presOf" srcId="{811690C6-0D9A-BC4A-8775-389038630978}" destId="{FF9E1A6A-9AF9-9C4C-BCB7-3607EF083217}" srcOrd="0" destOrd="0" presId="urn:microsoft.com/office/officeart/2005/8/layout/hierarchy2"/>
    <dgm:cxn modelId="{1E7CC51F-8298-0747-8DCD-D1ED6ED9908D}" type="presOf" srcId="{1A51A087-A399-5A49-AF3B-AAF97EBBE4AC}" destId="{3FF92ACE-77D6-4648-BBA9-9AB863926AE3}" srcOrd="0" destOrd="0" presId="urn:microsoft.com/office/officeart/2005/8/layout/hierarchy2"/>
    <dgm:cxn modelId="{8F111B20-C1DA-C946-AEC9-4B4FF4D24F89}" type="presOf" srcId="{E0C44CC7-17BA-834D-826D-406C8F9F9AD6}" destId="{BFC17FD4-C297-A740-A789-6BFB5431329C}" srcOrd="1" destOrd="0" presId="urn:microsoft.com/office/officeart/2005/8/layout/hierarchy2"/>
    <dgm:cxn modelId="{2FE1FA22-3123-CC4E-8FB6-3ED9C21F9399}" srcId="{1A51A087-A399-5A49-AF3B-AAF97EBBE4AC}" destId="{823C7211-428B-8D4F-AF94-0ED4B34C0F7E}" srcOrd="1" destOrd="0" parTransId="{13EC0C62-3ED8-1A4B-B1DE-4F4324E81428}" sibTransId="{34F945B2-5D1E-C44C-93D1-1DB4A8ADFC92}"/>
    <dgm:cxn modelId="{31EF9828-9F56-8244-818F-46BF2DBC8830}" srcId="{07750E83-3562-B448-8311-97E6C3CD7DBA}" destId="{8D995030-C533-D347-A5D9-38FCDBAC7448}" srcOrd="0" destOrd="0" parTransId="{EE05BC96-E1ED-7A40-8BAD-5FD1A7F31DD7}" sibTransId="{92736C4A-2401-7F42-8C41-D1C2A7D3A846}"/>
    <dgm:cxn modelId="{3469D728-2E8E-E748-B761-9221749A1A1E}" type="presOf" srcId="{F821FF5E-41D8-064C-8B94-0B68DA461C4D}" destId="{D2A811D5-4AFC-3F4E-80C0-CF151398E216}" srcOrd="0" destOrd="0" presId="urn:microsoft.com/office/officeart/2005/8/layout/hierarchy2"/>
    <dgm:cxn modelId="{D2D0E133-6E90-E143-AD6B-6D4AE7C98CB7}" type="presOf" srcId="{444EED24-4212-2E4F-9FE2-5EC5025FAD21}" destId="{8AF30BC0-A987-4145-BC9D-5D4F8C47294C}" srcOrd="0" destOrd="0" presId="urn:microsoft.com/office/officeart/2005/8/layout/hierarchy2"/>
    <dgm:cxn modelId="{492B933D-6B2B-2B4B-B1F3-10CE311D38D7}" type="presOf" srcId="{823C7211-428B-8D4F-AF94-0ED4B34C0F7E}" destId="{DA9F8FEE-CDFF-2143-BAA2-211BB2560CEB}" srcOrd="0" destOrd="0" presId="urn:microsoft.com/office/officeart/2005/8/layout/hierarchy2"/>
    <dgm:cxn modelId="{F8CADC3D-5E22-D243-906A-B80F8D5A57F7}" type="presOf" srcId="{F611163F-83A5-0E4E-B566-EFC00A0040E3}" destId="{6C67850F-BC89-064C-802D-D0254C252404}" srcOrd="1" destOrd="0" presId="urn:microsoft.com/office/officeart/2005/8/layout/hierarchy2"/>
    <dgm:cxn modelId="{9BBF5743-DE7E-9F46-B675-B35307766AA5}" type="presOf" srcId="{07750E83-3562-B448-8311-97E6C3CD7DBA}" destId="{E8AF4DD1-418D-0044-ADE4-5DBE6735249B}" srcOrd="0" destOrd="0" presId="urn:microsoft.com/office/officeart/2005/8/layout/hierarchy2"/>
    <dgm:cxn modelId="{81DB596D-EA99-DE45-9A8E-23BA01E3B1B2}" type="presOf" srcId="{24CD363F-BBB1-4E4A-8191-D0FB0F83CCFC}" destId="{16085C5E-2D1A-7240-91B9-E75AC13D1EC5}" srcOrd="1" destOrd="0" presId="urn:microsoft.com/office/officeart/2005/8/layout/hierarchy2"/>
    <dgm:cxn modelId="{3E61286E-B030-294D-ABD6-2E60DEB8CF62}" type="presOf" srcId="{8D995030-C533-D347-A5D9-38FCDBAC7448}" destId="{67E99F09-68E2-184C-B817-D51174032F0D}" srcOrd="0" destOrd="0" presId="urn:microsoft.com/office/officeart/2005/8/layout/hierarchy2"/>
    <dgm:cxn modelId="{FFC2636F-D1C5-0248-BC77-35D185F00FA7}" type="presOf" srcId="{98E45D9B-F945-6246-AB6B-7188B6716976}" destId="{E77E7783-454F-F34A-8620-A46ABE6A07CB}" srcOrd="0" destOrd="0" presId="urn:microsoft.com/office/officeart/2005/8/layout/hierarchy2"/>
    <dgm:cxn modelId="{30181E76-93D4-7645-AA10-839E0F4C43FA}" type="presOf" srcId="{98E45D9B-F945-6246-AB6B-7188B6716976}" destId="{DD8F92DC-EC12-0D40-9316-F065ED7D0C14}" srcOrd="1" destOrd="0" presId="urn:microsoft.com/office/officeart/2005/8/layout/hierarchy2"/>
    <dgm:cxn modelId="{FC7CA077-7FDC-8F43-AC72-055BC65925ED}" type="presOf" srcId="{8E195A9E-B6A8-3747-BF2C-8A7C2B1DA56C}" destId="{8C1BA853-3A18-1246-B956-9BEB5537DE57}" srcOrd="0" destOrd="0" presId="urn:microsoft.com/office/officeart/2005/8/layout/hierarchy2"/>
    <dgm:cxn modelId="{9820DA8B-A6C6-E547-9606-704CEC6C03BF}" type="presOf" srcId="{13EC0C62-3ED8-1A4B-B1DE-4F4324E81428}" destId="{0F200A5F-DC36-B944-A36B-C605273A401B}" srcOrd="0" destOrd="0" presId="urn:microsoft.com/office/officeart/2005/8/layout/hierarchy2"/>
    <dgm:cxn modelId="{788D2C8D-35FB-FA4D-A4A7-9B744D82FF2F}" type="presOf" srcId="{C9DD09F9-6193-3244-89FE-038B837D56AD}" destId="{ED31AD15-0ABD-FA40-A2C5-3092206B7118}" srcOrd="1" destOrd="0" presId="urn:microsoft.com/office/officeart/2005/8/layout/hierarchy2"/>
    <dgm:cxn modelId="{606C4E8E-9ED1-6142-90AD-D9ABC2716FEB}" type="presOf" srcId="{C9DD09F9-6193-3244-89FE-038B837D56AD}" destId="{CC7F78FD-F45B-B140-8113-F3AFD7783F8A}" srcOrd="0" destOrd="0" presId="urn:microsoft.com/office/officeart/2005/8/layout/hierarchy2"/>
    <dgm:cxn modelId="{2602EC97-D84A-B143-9CD4-A6CA09FF7BCB}" type="presOf" srcId="{EE05BC96-E1ED-7A40-8BAD-5FD1A7F31DD7}" destId="{32583C79-6572-0A47-B68A-D2E9F341FD94}" srcOrd="0" destOrd="0" presId="urn:microsoft.com/office/officeart/2005/8/layout/hierarchy2"/>
    <dgm:cxn modelId="{332D9798-7A6D-F945-A1A7-D12BE6571379}" type="presOf" srcId="{E0C44CC7-17BA-834D-826D-406C8F9F9AD6}" destId="{E8C22F15-9803-8B4B-AC1C-15F9829382C2}" srcOrd="0" destOrd="0" presId="urn:microsoft.com/office/officeart/2005/8/layout/hierarchy2"/>
    <dgm:cxn modelId="{EF157A9F-B845-7C42-B56D-78019C91314C}" type="presOf" srcId="{F611163F-83A5-0E4E-B566-EFC00A0040E3}" destId="{8D920812-B99C-9040-9068-57BDFFD328D7}" srcOrd="0" destOrd="0" presId="urn:microsoft.com/office/officeart/2005/8/layout/hierarchy2"/>
    <dgm:cxn modelId="{8CEF5CA7-C4C8-A943-8D5A-01A5E9B19996}" srcId="{07750E83-3562-B448-8311-97E6C3CD7DBA}" destId="{F821FF5E-41D8-064C-8B94-0B68DA461C4D}" srcOrd="2" destOrd="0" parTransId="{C9DD09F9-6193-3244-89FE-038B837D56AD}" sibTransId="{706591EF-68CE-1A43-B0EB-A125A86D47BE}"/>
    <dgm:cxn modelId="{0C841EB6-86CE-1F43-BD7B-7FB2AB7355B5}" type="presOf" srcId="{5FE6F676-A7DC-7046-A636-3DB79029F96A}" destId="{38ACFC96-8886-DC47-B735-C3EB55D9B41A}" srcOrd="0" destOrd="0" presId="urn:microsoft.com/office/officeart/2005/8/layout/hierarchy2"/>
    <dgm:cxn modelId="{958A73B6-F900-FB43-B933-02B314CE0F27}" type="presOf" srcId="{EE05BC96-E1ED-7A40-8BAD-5FD1A7F31DD7}" destId="{17821323-6941-2448-B318-05595C85BB67}" srcOrd="1" destOrd="0" presId="urn:microsoft.com/office/officeart/2005/8/layout/hierarchy2"/>
    <dgm:cxn modelId="{9EC34BBC-3164-3242-B9D9-9EFAAF83B388}" srcId="{444EED24-4212-2E4F-9FE2-5EC5025FAD21}" destId="{1A51A087-A399-5A49-AF3B-AAF97EBBE4AC}" srcOrd="0" destOrd="0" parTransId="{88410FC5-80A8-A74D-B9F1-23DF6AD3C2E6}" sibTransId="{CFB37A92-5AEF-9F4B-A60E-8D73F72374B0}"/>
    <dgm:cxn modelId="{099067C9-73E8-EB49-8C42-32B838C56E17}" srcId="{07750E83-3562-B448-8311-97E6C3CD7DBA}" destId="{8E195A9E-B6A8-3747-BF2C-8A7C2B1DA56C}" srcOrd="1" destOrd="0" parTransId="{98E45D9B-F945-6246-AB6B-7188B6716976}" sibTransId="{45A021B1-1C35-6C46-B470-05C8ECA21B14}"/>
    <dgm:cxn modelId="{FAB1A9CC-001A-B741-BB40-B2A9E68F812D}" srcId="{823C7211-428B-8D4F-AF94-0ED4B34C0F7E}" destId="{07750E83-3562-B448-8311-97E6C3CD7DBA}" srcOrd="0" destOrd="0" parTransId="{F611163F-83A5-0E4E-B566-EFC00A0040E3}" sibTransId="{10339324-9986-244B-9C5D-047E88666B32}"/>
    <dgm:cxn modelId="{3F688BDC-BA88-2945-9997-7A850219F4F7}" srcId="{8E195A9E-B6A8-3747-BF2C-8A7C2B1DA56C}" destId="{811690C6-0D9A-BC4A-8775-389038630978}" srcOrd="0" destOrd="0" parTransId="{E0C44CC7-17BA-834D-826D-406C8F9F9AD6}" sibTransId="{CA71FCA4-0F85-D847-93DD-D96126535B9D}"/>
    <dgm:cxn modelId="{22C927DE-D8C9-EA4B-872B-75AF43DADEE5}" type="presOf" srcId="{24CD363F-BBB1-4E4A-8191-D0FB0F83CCFC}" destId="{32F5B50C-0067-F74B-BB12-298CAF15865E}" srcOrd="0" destOrd="0" presId="urn:microsoft.com/office/officeart/2005/8/layout/hierarchy2"/>
    <dgm:cxn modelId="{5AC6B9E8-90D7-A84E-ADF2-0F7F927128F7}" srcId="{1A51A087-A399-5A49-AF3B-AAF97EBBE4AC}" destId="{5FE6F676-A7DC-7046-A636-3DB79029F96A}" srcOrd="0" destOrd="0" parTransId="{24CD363F-BBB1-4E4A-8191-D0FB0F83CCFC}" sibTransId="{69E1AC10-9E13-2F4D-9171-3C83B30EAD3D}"/>
    <dgm:cxn modelId="{C6767EF8-14D2-CF43-8FB4-BB2FC7ED5762}" type="presParOf" srcId="{8AF30BC0-A987-4145-BC9D-5D4F8C47294C}" destId="{2E2A8032-9065-8641-9FBB-4ECC86E857EC}" srcOrd="0" destOrd="0" presId="urn:microsoft.com/office/officeart/2005/8/layout/hierarchy2"/>
    <dgm:cxn modelId="{3799FAD5-6855-F14A-B266-F846F5ABC5B7}" type="presParOf" srcId="{2E2A8032-9065-8641-9FBB-4ECC86E857EC}" destId="{3FF92ACE-77D6-4648-BBA9-9AB863926AE3}" srcOrd="0" destOrd="0" presId="urn:microsoft.com/office/officeart/2005/8/layout/hierarchy2"/>
    <dgm:cxn modelId="{151BA586-D686-9945-B0BA-A2D561132A36}" type="presParOf" srcId="{2E2A8032-9065-8641-9FBB-4ECC86E857EC}" destId="{467CDB19-329D-6641-A047-23D610A9922B}" srcOrd="1" destOrd="0" presId="urn:microsoft.com/office/officeart/2005/8/layout/hierarchy2"/>
    <dgm:cxn modelId="{080951FC-60AA-6647-9DB1-43B8AE6EED8E}" type="presParOf" srcId="{467CDB19-329D-6641-A047-23D610A9922B}" destId="{32F5B50C-0067-F74B-BB12-298CAF15865E}" srcOrd="0" destOrd="0" presId="urn:microsoft.com/office/officeart/2005/8/layout/hierarchy2"/>
    <dgm:cxn modelId="{6BBDCF4E-6920-4D41-9AD6-E3BCF6BB76DB}" type="presParOf" srcId="{32F5B50C-0067-F74B-BB12-298CAF15865E}" destId="{16085C5E-2D1A-7240-91B9-E75AC13D1EC5}" srcOrd="0" destOrd="0" presId="urn:microsoft.com/office/officeart/2005/8/layout/hierarchy2"/>
    <dgm:cxn modelId="{8323D76F-7F3A-FB40-BD58-DA1AA7BA31F1}" type="presParOf" srcId="{467CDB19-329D-6641-A047-23D610A9922B}" destId="{95D3813B-896D-9348-B792-D826F332BD68}" srcOrd="1" destOrd="0" presId="urn:microsoft.com/office/officeart/2005/8/layout/hierarchy2"/>
    <dgm:cxn modelId="{4F9B8052-F46F-9E4C-BED6-39969AE48D46}" type="presParOf" srcId="{95D3813B-896D-9348-B792-D826F332BD68}" destId="{38ACFC96-8886-DC47-B735-C3EB55D9B41A}" srcOrd="0" destOrd="0" presId="urn:microsoft.com/office/officeart/2005/8/layout/hierarchy2"/>
    <dgm:cxn modelId="{0DF92A73-36CA-C449-A987-5F9AFF745B7F}" type="presParOf" srcId="{95D3813B-896D-9348-B792-D826F332BD68}" destId="{01B5C1C5-2D87-F544-870B-63E08F4E1807}" srcOrd="1" destOrd="0" presId="urn:microsoft.com/office/officeart/2005/8/layout/hierarchy2"/>
    <dgm:cxn modelId="{AF1369A9-41F4-2541-A67B-17B07F5DC8F5}" type="presParOf" srcId="{467CDB19-329D-6641-A047-23D610A9922B}" destId="{0F200A5F-DC36-B944-A36B-C605273A401B}" srcOrd="2" destOrd="0" presId="urn:microsoft.com/office/officeart/2005/8/layout/hierarchy2"/>
    <dgm:cxn modelId="{559E7316-1934-D744-868C-B8156D5EE623}" type="presParOf" srcId="{0F200A5F-DC36-B944-A36B-C605273A401B}" destId="{8EF83B36-6DF9-2F4F-B33B-4F3EA0AD7E6D}" srcOrd="0" destOrd="0" presId="urn:microsoft.com/office/officeart/2005/8/layout/hierarchy2"/>
    <dgm:cxn modelId="{D39A716F-A357-CD4E-A3DC-9A0124828D6A}" type="presParOf" srcId="{467CDB19-329D-6641-A047-23D610A9922B}" destId="{37E15EEF-8B9C-7346-9191-BEB21DB36F73}" srcOrd="3" destOrd="0" presId="urn:microsoft.com/office/officeart/2005/8/layout/hierarchy2"/>
    <dgm:cxn modelId="{09A31FD7-ECB8-694D-91B5-A7936F406C5E}" type="presParOf" srcId="{37E15EEF-8B9C-7346-9191-BEB21DB36F73}" destId="{DA9F8FEE-CDFF-2143-BAA2-211BB2560CEB}" srcOrd="0" destOrd="0" presId="urn:microsoft.com/office/officeart/2005/8/layout/hierarchy2"/>
    <dgm:cxn modelId="{4A4F89FD-B91E-FB4B-8A80-2CEE51AE7BAC}" type="presParOf" srcId="{37E15EEF-8B9C-7346-9191-BEB21DB36F73}" destId="{72804DEB-79C1-0741-9776-491942C07A19}" srcOrd="1" destOrd="0" presId="urn:microsoft.com/office/officeart/2005/8/layout/hierarchy2"/>
    <dgm:cxn modelId="{6C6B1340-162C-2A4D-BC98-B21DB41E9DCC}" type="presParOf" srcId="{72804DEB-79C1-0741-9776-491942C07A19}" destId="{8D920812-B99C-9040-9068-57BDFFD328D7}" srcOrd="0" destOrd="0" presId="urn:microsoft.com/office/officeart/2005/8/layout/hierarchy2"/>
    <dgm:cxn modelId="{476B6758-B4B7-9449-B290-2CC4DAC95958}" type="presParOf" srcId="{8D920812-B99C-9040-9068-57BDFFD328D7}" destId="{6C67850F-BC89-064C-802D-D0254C252404}" srcOrd="0" destOrd="0" presId="urn:microsoft.com/office/officeart/2005/8/layout/hierarchy2"/>
    <dgm:cxn modelId="{5CC63E21-8B76-A04F-BEF8-1B473B224AE7}" type="presParOf" srcId="{72804DEB-79C1-0741-9776-491942C07A19}" destId="{498DC9C1-AC1C-BC41-AB17-1B6DA79384B2}" srcOrd="1" destOrd="0" presId="urn:microsoft.com/office/officeart/2005/8/layout/hierarchy2"/>
    <dgm:cxn modelId="{1406A8E7-F162-6F47-B167-9D3D2471A4AF}" type="presParOf" srcId="{498DC9C1-AC1C-BC41-AB17-1B6DA79384B2}" destId="{E8AF4DD1-418D-0044-ADE4-5DBE6735249B}" srcOrd="0" destOrd="0" presId="urn:microsoft.com/office/officeart/2005/8/layout/hierarchy2"/>
    <dgm:cxn modelId="{ACCF8161-D617-D64C-8CE5-D790481F5D7B}" type="presParOf" srcId="{498DC9C1-AC1C-BC41-AB17-1B6DA79384B2}" destId="{8C9AD949-3C54-3B45-B3B6-E4D573A8D82C}" srcOrd="1" destOrd="0" presId="urn:microsoft.com/office/officeart/2005/8/layout/hierarchy2"/>
    <dgm:cxn modelId="{7A580E8F-8FB1-3545-B9C3-B1A04F703BD4}" type="presParOf" srcId="{8C9AD949-3C54-3B45-B3B6-E4D573A8D82C}" destId="{32583C79-6572-0A47-B68A-D2E9F341FD94}" srcOrd="0" destOrd="0" presId="urn:microsoft.com/office/officeart/2005/8/layout/hierarchy2"/>
    <dgm:cxn modelId="{AEA24429-CF91-E642-9D10-5A9194BCE769}" type="presParOf" srcId="{32583C79-6572-0A47-B68A-D2E9F341FD94}" destId="{17821323-6941-2448-B318-05595C85BB67}" srcOrd="0" destOrd="0" presId="urn:microsoft.com/office/officeart/2005/8/layout/hierarchy2"/>
    <dgm:cxn modelId="{9C4625B1-D261-0C4C-804B-D5DC8642B3CD}" type="presParOf" srcId="{8C9AD949-3C54-3B45-B3B6-E4D573A8D82C}" destId="{E12DDD06-F0C0-6C4D-9F9F-36837E37E7CE}" srcOrd="1" destOrd="0" presId="urn:microsoft.com/office/officeart/2005/8/layout/hierarchy2"/>
    <dgm:cxn modelId="{00AF393B-5EC2-2549-AEE0-6A53AB7BD35A}" type="presParOf" srcId="{E12DDD06-F0C0-6C4D-9F9F-36837E37E7CE}" destId="{67E99F09-68E2-184C-B817-D51174032F0D}" srcOrd="0" destOrd="0" presId="urn:microsoft.com/office/officeart/2005/8/layout/hierarchy2"/>
    <dgm:cxn modelId="{B8F8BFF0-79B6-3B4B-B76C-3ED32BD75EBA}" type="presParOf" srcId="{E12DDD06-F0C0-6C4D-9F9F-36837E37E7CE}" destId="{4470F028-BC1E-254C-90B5-4CA04B420E2A}" srcOrd="1" destOrd="0" presId="urn:microsoft.com/office/officeart/2005/8/layout/hierarchy2"/>
    <dgm:cxn modelId="{33E5FF91-742B-D14E-9BAC-36ADAD25F665}" type="presParOf" srcId="{8C9AD949-3C54-3B45-B3B6-E4D573A8D82C}" destId="{E77E7783-454F-F34A-8620-A46ABE6A07CB}" srcOrd="2" destOrd="0" presId="urn:microsoft.com/office/officeart/2005/8/layout/hierarchy2"/>
    <dgm:cxn modelId="{09120041-CCAE-E94F-9356-7DE2E045CFD6}" type="presParOf" srcId="{E77E7783-454F-F34A-8620-A46ABE6A07CB}" destId="{DD8F92DC-EC12-0D40-9316-F065ED7D0C14}" srcOrd="0" destOrd="0" presId="urn:microsoft.com/office/officeart/2005/8/layout/hierarchy2"/>
    <dgm:cxn modelId="{D67C5491-FEEC-1E47-A8B5-368C1BF48C3A}" type="presParOf" srcId="{8C9AD949-3C54-3B45-B3B6-E4D573A8D82C}" destId="{B362A40A-72E8-1C44-AEA2-CBD3E67FA232}" srcOrd="3" destOrd="0" presId="urn:microsoft.com/office/officeart/2005/8/layout/hierarchy2"/>
    <dgm:cxn modelId="{8AB98F46-098D-8748-B1AF-C4CE3DE24913}" type="presParOf" srcId="{B362A40A-72E8-1C44-AEA2-CBD3E67FA232}" destId="{8C1BA853-3A18-1246-B956-9BEB5537DE57}" srcOrd="0" destOrd="0" presId="urn:microsoft.com/office/officeart/2005/8/layout/hierarchy2"/>
    <dgm:cxn modelId="{5D275481-91AD-2840-81B1-0033B7C2B8C1}" type="presParOf" srcId="{B362A40A-72E8-1C44-AEA2-CBD3E67FA232}" destId="{22E66C0F-DFD3-7A4A-8E83-29A45767FD7F}" srcOrd="1" destOrd="0" presId="urn:microsoft.com/office/officeart/2005/8/layout/hierarchy2"/>
    <dgm:cxn modelId="{6DFB4110-C2CB-5B4A-AA1E-0FED8274D7F8}" type="presParOf" srcId="{22E66C0F-DFD3-7A4A-8E83-29A45767FD7F}" destId="{E8C22F15-9803-8B4B-AC1C-15F9829382C2}" srcOrd="0" destOrd="0" presId="urn:microsoft.com/office/officeart/2005/8/layout/hierarchy2"/>
    <dgm:cxn modelId="{53FBD32A-6F6D-B340-8D71-2BD5361F71BF}" type="presParOf" srcId="{E8C22F15-9803-8B4B-AC1C-15F9829382C2}" destId="{BFC17FD4-C297-A740-A789-6BFB5431329C}" srcOrd="0" destOrd="0" presId="urn:microsoft.com/office/officeart/2005/8/layout/hierarchy2"/>
    <dgm:cxn modelId="{3536D0BA-A141-6240-872E-9E456646C4DE}" type="presParOf" srcId="{22E66C0F-DFD3-7A4A-8E83-29A45767FD7F}" destId="{510E59E3-EA7D-B143-8AE7-069C706596D4}" srcOrd="1" destOrd="0" presId="urn:microsoft.com/office/officeart/2005/8/layout/hierarchy2"/>
    <dgm:cxn modelId="{9B852411-77B0-7047-941D-EF3F4D4EE867}" type="presParOf" srcId="{510E59E3-EA7D-B143-8AE7-069C706596D4}" destId="{FF9E1A6A-9AF9-9C4C-BCB7-3607EF083217}" srcOrd="0" destOrd="0" presId="urn:microsoft.com/office/officeart/2005/8/layout/hierarchy2"/>
    <dgm:cxn modelId="{9EFBE786-8302-104B-9DE8-C5E50897D880}" type="presParOf" srcId="{510E59E3-EA7D-B143-8AE7-069C706596D4}" destId="{5E12943A-2F22-8045-9B05-0154758C26D9}" srcOrd="1" destOrd="0" presId="urn:microsoft.com/office/officeart/2005/8/layout/hierarchy2"/>
    <dgm:cxn modelId="{8C4DD9F1-1427-A64B-B414-0172995A8804}" type="presParOf" srcId="{8C9AD949-3C54-3B45-B3B6-E4D573A8D82C}" destId="{CC7F78FD-F45B-B140-8113-F3AFD7783F8A}" srcOrd="4" destOrd="0" presId="urn:microsoft.com/office/officeart/2005/8/layout/hierarchy2"/>
    <dgm:cxn modelId="{8594A7CA-2EEC-0940-A821-D442CA8E4D17}" type="presParOf" srcId="{CC7F78FD-F45B-B140-8113-F3AFD7783F8A}" destId="{ED31AD15-0ABD-FA40-A2C5-3092206B7118}" srcOrd="0" destOrd="0" presId="urn:microsoft.com/office/officeart/2005/8/layout/hierarchy2"/>
    <dgm:cxn modelId="{6FDB91C2-E7CD-0846-8F52-28AD210E713D}" type="presParOf" srcId="{8C9AD949-3C54-3B45-B3B6-E4D573A8D82C}" destId="{44488DFE-B262-4440-8F80-193F4F96C0B9}" srcOrd="5" destOrd="0" presId="urn:microsoft.com/office/officeart/2005/8/layout/hierarchy2"/>
    <dgm:cxn modelId="{CD740702-814A-A642-9CDD-860B191BFFB5}" type="presParOf" srcId="{44488DFE-B262-4440-8F80-193F4F96C0B9}" destId="{D2A811D5-4AFC-3F4E-80C0-CF151398E216}" srcOrd="0" destOrd="0" presId="urn:microsoft.com/office/officeart/2005/8/layout/hierarchy2"/>
    <dgm:cxn modelId="{9B4DDDE3-4EC6-DD4B-ABA1-17331FD72741}" type="presParOf" srcId="{44488DFE-B262-4440-8F80-193F4F96C0B9}" destId="{6AF07C06-5C8F-1549-9C22-1071655C8BF4}" srcOrd="1" destOrd="0" presId="urn:microsoft.com/office/officeart/2005/8/layout/hierarchy2"/>
  </dgm:cxnLst>
  <dgm:bg>
    <a:solidFill>
      <a:schemeClr val="tx2">
        <a:lumMod val="75000"/>
      </a:schemeClr>
    </a:solidFill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F92ACE-77D6-4648-BBA9-9AB863926AE3}">
      <dsp:nvSpPr>
        <dsp:cNvPr id="0" name=""/>
        <dsp:cNvSpPr/>
      </dsp:nvSpPr>
      <dsp:spPr>
        <a:xfrm>
          <a:off x="1114" y="1501815"/>
          <a:ext cx="1540236" cy="7701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Project Concept</a:t>
          </a:r>
        </a:p>
      </dsp:txBody>
      <dsp:txXfrm>
        <a:off x="23670" y="1524371"/>
        <a:ext cx="1495124" cy="725006"/>
      </dsp:txXfrm>
    </dsp:sp>
    <dsp:sp modelId="{32F5B50C-0067-F74B-BB12-298CAF15865E}">
      <dsp:nvSpPr>
        <dsp:cNvPr id="0" name=""/>
        <dsp:cNvSpPr/>
      </dsp:nvSpPr>
      <dsp:spPr>
        <a:xfrm rot="19457599">
          <a:off x="1470036" y="1650590"/>
          <a:ext cx="758722" cy="29750"/>
        </a:xfrm>
        <a:custGeom>
          <a:avLst/>
          <a:gdLst/>
          <a:ahLst/>
          <a:cxnLst/>
          <a:rect l="0" t="0" r="0" b="0"/>
          <a:pathLst>
            <a:path>
              <a:moveTo>
                <a:pt x="0" y="14875"/>
              </a:moveTo>
              <a:lnTo>
                <a:pt x="758722" y="1487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30429" y="1646497"/>
        <a:ext cx="37936" cy="37936"/>
      </dsp:txXfrm>
    </dsp:sp>
    <dsp:sp modelId="{38ACFC96-8886-DC47-B735-C3EB55D9B41A}">
      <dsp:nvSpPr>
        <dsp:cNvPr id="0" name=""/>
        <dsp:cNvSpPr/>
      </dsp:nvSpPr>
      <dsp:spPr>
        <a:xfrm>
          <a:off x="2157444" y="1058997"/>
          <a:ext cx="1540236" cy="7701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Data Collection</a:t>
          </a:r>
        </a:p>
      </dsp:txBody>
      <dsp:txXfrm>
        <a:off x="2180000" y="1081553"/>
        <a:ext cx="1495124" cy="725006"/>
      </dsp:txXfrm>
    </dsp:sp>
    <dsp:sp modelId="{0F200A5F-DC36-B944-A36B-C605273A401B}">
      <dsp:nvSpPr>
        <dsp:cNvPr id="0" name=""/>
        <dsp:cNvSpPr/>
      </dsp:nvSpPr>
      <dsp:spPr>
        <a:xfrm rot="2142401">
          <a:off x="1470036" y="2093408"/>
          <a:ext cx="758722" cy="29750"/>
        </a:xfrm>
        <a:custGeom>
          <a:avLst/>
          <a:gdLst/>
          <a:ahLst/>
          <a:cxnLst/>
          <a:rect l="0" t="0" r="0" b="0"/>
          <a:pathLst>
            <a:path>
              <a:moveTo>
                <a:pt x="0" y="14875"/>
              </a:moveTo>
              <a:lnTo>
                <a:pt x="758722" y="1487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30429" y="2089315"/>
        <a:ext cx="37936" cy="37936"/>
      </dsp:txXfrm>
    </dsp:sp>
    <dsp:sp modelId="{DA9F8FEE-CDFF-2143-BAA2-211BB2560CEB}">
      <dsp:nvSpPr>
        <dsp:cNvPr id="0" name=""/>
        <dsp:cNvSpPr/>
      </dsp:nvSpPr>
      <dsp:spPr>
        <a:xfrm>
          <a:off x="2157444" y="1944633"/>
          <a:ext cx="1540236" cy="7701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Preprocessing/Cleaning Data</a:t>
          </a:r>
        </a:p>
      </dsp:txBody>
      <dsp:txXfrm>
        <a:off x="2180000" y="1967189"/>
        <a:ext cx="1495124" cy="725006"/>
      </dsp:txXfrm>
    </dsp:sp>
    <dsp:sp modelId="{8D920812-B99C-9040-9068-57BDFFD328D7}">
      <dsp:nvSpPr>
        <dsp:cNvPr id="0" name=""/>
        <dsp:cNvSpPr/>
      </dsp:nvSpPr>
      <dsp:spPr>
        <a:xfrm>
          <a:off x="3697680" y="2314817"/>
          <a:ext cx="616094" cy="29750"/>
        </a:xfrm>
        <a:custGeom>
          <a:avLst/>
          <a:gdLst/>
          <a:ahLst/>
          <a:cxnLst/>
          <a:rect l="0" t="0" r="0" b="0"/>
          <a:pathLst>
            <a:path>
              <a:moveTo>
                <a:pt x="0" y="14875"/>
              </a:moveTo>
              <a:lnTo>
                <a:pt x="616094" y="1487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990325" y="2314290"/>
        <a:ext cx="30804" cy="30804"/>
      </dsp:txXfrm>
    </dsp:sp>
    <dsp:sp modelId="{E8AF4DD1-418D-0044-ADE4-5DBE6735249B}">
      <dsp:nvSpPr>
        <dsp:cNvPr id="0" name=""/>
        <dsp:cNvSpPr/>
      </dsp:nvSpPr>
      <dsp:spPr>
        <a:xfrm>
          <a:off x="4313775" y="1944633"/>
          <a:ext cx="1540236" cy="7701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Data Exploration</a:t>
          </a:r>
          <a:endParaRPr lang="en-US" sz="1200" kern="1200" dirty="0"/>
        </a:p>
      </dsp:txBody>
      <dsp:txXfrm>
        <a:off x="4336331" y="1967189"/>
        <a:ext cx="1495124" cy="725006"/>
      </dsp:txXfrm>
    </dsp:sp>
    <dsp:sp modelId="{32583C79-6572-0A47-B68A-D2E9F341FD94}">
      <dsp:nvSpPr>
        <dsp:cNvPr id="0" name=""/>
        <dsp:cNvSpPr/>
      </dsp:nvSpPr>
      <dsp:spPr>
        <a:xfrm rot="18289469">
          <a:off x="5622632" y="1871999"/>
          <a:ext cx="1078852" cy="29750"/>
        </a:xfrm>
        <a:custGeom>
          <a:avLst/>
          <a:gdLst/>
          <a:ahLst/>
          <a:cxnLst/>
          <a:rect l="0" t="0" r="0" b="0"/>
          <a:pathLst>
            <a:path>
              <a:moveTo>
                <a:pt x="0" y="14875"/>
              </a:moveTo>
              <a:lnTo>
                <a:pt x="1078852" y="1487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135087" y="1859903"/>
        <a:ext cx="53942" cy="53942"/>
      </dsp:txXfrm>
    </dsp:sp>
    <dsp:sp modelId="{67E99F09-68E2-184C-B817-D51174032F0D}">
      <dsp:nvSpPr>
        <dsp:cNvPr id="0" name=""/>
        <dsp:cNvSpPr/>
      </dsp:nvSpPr>
      <dsp:spPr>
        <a:xfrm>
          <a:off x="6470106" y="1058997"/>
          <a:ext cx="1540236" cy="7701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Modeling</a:t>
          </a:r>
        </a:p>
      </dsp:txBody>
      <dsp:txXfrm>
        <a:off x="6492662" y="1081553"/>
        <a:ext cx="1495124" cy="725006"/>
      </dsp:txXfrm>
    </dsp:sp>
    <dsp:sp modelId="{E77E7783-454F-F34A-8620-A46ABE6A07CB}">
      <dsp:nvSpPr>
        <dsp:cNvPr id="0" name=""/>
        <dsp:cNvSpPr/>
      </dsp:nvSpPr>
      <dsp:spPr>
        <a:xfrm>
          <a:off x="5854011" y="2314817"/>
          <a:ext cx="616094" cy="29750"/>
        </a:xfrm>
        <a:custGeom>
          <a:avLst/>
          <a:gdLst/>
          <a:ahLst/>
          <a:cxnLst/>
          <a:rect l="0" t="0" r="0" b="0"/>
          <a:pathLst>
            <a:path>
              <a:moveTo>
                <a:pt x="0" y="14875"/>
              </a:moveTo>
              <a:lnTo>
                <a:pt x="616094" y="1487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146656" y="2314290"/>
        <a:ext cx="30804" cy="30804"/>
      </dsp:txXfrm>
    </dsp:sp>
    <dsp:sp modelId="{8C1BA853-3A18-1246-B956-9BEB5537DE57}">
      <dsp:nvSpPr>
        <dsp:cNvPr id="0" name=""/>
        <dsp:cNvSpPr/>
      </dsp:nvSpPr>
      <dsp:spPr>
        <a:xfrm>
          <a:off x="6470106" y="1944633"/>
          <a:ext cx="1540236" cy="7701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Modeling</a:t>
          </a:r>
        </a:p>
      </dsp:txBody>
      <dsp:txXfrm>
        <a:off x="6492662" y="1967189"/>
        <a:ext cx="1495124" cy="725006"/>
      </dsp:txXfrm>
    </dsp:sp>
    <dsp:sp modelId="{E8C22F15-9803-8B4B-AC1C-15F9829382C2}">
      <dsp:nvSpPr>
        <dsp:cNvPr id="0" name=""/>
        <dsp:cNvSpPr/>
      </dsp:nvSpPr>
      <dsp:spPr>
        <a:xfrm>
          <a:off x="8010342" y="2314817"/>
          <a:ext cx="616094" cy="29750"/>
        </a:xfrm>
        <a:custGeom>
          <a:avLst/>
          <a:gdLst/>
          <a:ahLst/>
          <a:cxnLst/>
          <a:rect l="0" t="0" r="0" b="0"/>
          <a:pathLst>
            <a:path>
              <a:moveTo>
                <a:pt x="0" y="14875"/>
              </a:moveTo>
              <a:lnTo>
                <a:pt x="616094" y="1487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302987" y="2314290"/>
        <a:ext cx="30804" cy="30804"/>
      </dsp:txXfrm>
    </dsp:sp>
    <dsp:sp modelId="{FF9E1A6A-9AF9-9C4C-BCB7-3607EF083217}">
      <dsp:nvSpPr>
        <dsp:cNvPr id="0" name=""/>
        <dsp:cNvSpPr/>
      </dsp:nvSpPr>
      <dsp:spPr>
        <a:xfrm>
          <a:off x="8626436" y="1944633"/>
          <a:ext cx="1540236" cy="7701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Evaluating Results</a:t>
          </a:r>
        </a:p>
      </dsp:txBody>
      <dsp:txXfrm>
        <a:off x="8648992" y="1967189"/>
        <a:ext cx="1495124" cy="725006"/>
      </dsp:txXfrm>
    </dsp:sp>
    <dsp:sp modelId="{CC7F78FD-F45B-B140-8113-F3AFD7783F8A}">
      <dsp:nvSpPr>
        <dsp:cNvPr id="0" name=""/>
        <dsp:cNvSpPr/>
      </dsp:nvSpPr>
      <dsp:spPr>
        <a:xfrm rot="3310531">
          <a:off x="5622632" y="2757634"/>
          <a:ext cx="1078852" cy="29750"/>
        </a:xfrm>
        <a:custGeom>
          <a:avLst/>
          <a:gdLst/>
          <a:ahLst/>
          <a:cxnLst/>
          <a:rect l="0" t="0" r="0" b="0"/>
          <a:pathLst>
            <a:path>
              <a:moveTo>
                <a:pt x="0" y="14875"/>
              </a:moveTo>
              <a:lnTo>
                <a:pt x="1078852" y="1487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135087" y="2745539"/>
        <a:ext cx="53942" cy="53942"/>
      </dsp:txXfrm>
    </dsp:sp>
    <dsp:sp modelId="{D2A811D5-4AFC-3F4E-80C0-CF151398E216}">
      <dsp:nvSpPr>
        <dsp:cNvPr id="0" name=""/>
        <dsp:cNvSpPr/>
      </dsp:nvSpPr>
      <dsp:spPr>
        <a:xfrm>
          <a:off x="6470106" y="2830269"/>
          <a:ext cx="1540236" cy="77011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Modeling</a:t>
          </a:r>
        </a:p>
      </dsp:txBody>
      <dsp:txXfrm>
        <a:off x="6492662" y="2852825"/>
        <a:ext cx="1495124" cy="7250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6CDFD1-885E-234B-A4E1-C0043459B91A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77A97A-B624-1941-AA3A-CA5EE71486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693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77A97A-B624-1941-AA3A-CA5EE714865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8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31EAF-9589-0A42-BA82-D9E8BBC196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58254E-90B4-DD4F-8A77-47C9D21FB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49894-C9D1-D94E-BA98-4B6E2687D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37991-A461-404A-AED2-F7FD4E612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523C4-6A0F-8045-ACD3-2C353E9297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507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308D-FA6B-C146-8BC8-6B75E1E28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CD356C-FCAF-2440-8182-C8455F91A3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8689-6FAF-A142-9F80-01BED4F22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A7E62-C49D-5542-BD43-3396C171E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68DA8-CB3E-B949-B082-1552EEB05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358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9764A3-70FE-E247-A747-378C78D4DA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4185F1-EE60-4B4D-948F-52295266C3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DF703-BE82-434D-964A-AE661087C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DC535-C286-BA45-9B53-08464F1BE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AD1E8-53E8-EB4F-B6CD-E99641190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4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6D9D5-9E85-954E-8055-F7CF3A300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FAA2C-F260-C946-B3AA-3DF788869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73FEF-DC79-ED4E-B029-964C0E3B9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0247AA-5B67-A744-B994-3FD7F9A11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72BDDE-0953-7948-AF78-ACA0C3D4D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693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70D08-9965-8A4A-B804-02E7E7D0E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F821A2-581C-5646-B746-E4A37A546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DFF08-C7B0-174F-9A4F-05B7FAB42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B1A204-962E-8449-84CD-ED45C8BE8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9231D-C5CD-8345-B661-34E1BA9CC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67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2C1C-0505-9347-AF06-A73D03304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019985-FB37-024E-8861-33AB8BEECF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E5C61E-ABB1-044A-8735-4077615029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BCF8EF-275E-F441-AAD4-203C50DF6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08F2B5-7535-4748-9F17-68299503D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0DAE6-E953-6841-A8CA-B0433348F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10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7F190-7450-2A40-AF7A-065DAFFE6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C949D6-E38A-4F42-A33C-4EEFBA896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18D3E-C302-6C40-A871-988535E06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47A9F5-1461-2245-BBC4-6241E0EA36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A76FE8-7102-C644-83A9-5C505481B6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0B6A68-326C-B247-B932-D1509A98C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2F9482-31C2-2841-B32A-030FC3E5B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47F0A5-B667-C942-806C-9867167D2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816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0A103-D4E2-5740-AB4C-69E831811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9986D1-33AC-7246-A885-F87B91438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F90490-97A4-B949-9574-B325FAF39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0B59D-A23A-C74D-852D-322F65733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131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57AA99-A90B-0548-87E3-B07B0D34A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8E2EF0-9170-8347-9408-611F6B654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6BE9C9-18BF-E04D-BB1A-5B79CDD8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8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633D-9065-D14B-8127-A7CE65A69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BC85E-064E-D545-8928-753E47DAD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DAFE19-01DF-E542-B253-A4FF617775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42B9C3-31BB-0044-BBE2-E9B61502E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96B68E-459B-6B40-A1C6-CC9114DEB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AE95CC-5DDB-9D4E-91E2-43B099F04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98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FA108-69B5-C146-92F8-CB81A3770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F14256-4739-8B4E-B25B-4A2EC8F13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F502D-E2A0-7D4B-A74D-10F4633A6E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24BBFE-18C4-8447-8972-E8950519D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CF6A9C-8028-4D4E-A745-55FB10E90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88A850-FEEE-6F4C-9CB7-7458410A5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048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FC628C-A51E-1745-AA9D-3206B984F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188DBD-F6EE-CB43-9E16-850D07A1D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62D08-CA72-2A4C-A0C4-A64A15FE73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754CD0-7489-9641-A9FE-006829218440}" type="datetimeFigureOut">
              <a:rPr lang="en-US" smtClean="0"/>
              <a:t>4/25/19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65F6D-81E6-EB4A-AE11-C5EBFD96A9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F5397-A617-BC4B-9F75-1A57C3ED7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8F9B4-657B-7245-854B-039D53E4DF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25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ovielens.org/" TargetMode="External"/><Relationship Id="rId2" Type="http://schemas.openxmlformats.org/officeDocument/2006/relationships/hyperlink" Target="https://grouplens.org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DC7BED-5D54-8446-A2E2-97C1A09268D8}"/>
              </a:ext>
            </a:extLst>
          </p:cNvPr>
          <p:cNvSpPr/>
          <p:nvPr/>
        </p:nvSpPr>
        <p:spPr>
          <a:xfrm>
            <a:off x="838200" y="282388"/>
            <a:ext cx="10515600" cy="40467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B5423666-6271-C94C-9787-D388071D4881}"/>
              </a:ext>
            </a:extLst>
          </p:cNvPr>
          <p:cNvSpPr txBox="1">
            <a:spLocks/>
          </p:cNvSpPr>
          <p:nvPr/>
        </p:nvSpPr>
        <p:spPr>
          <a:xfrm>
            <a:off x="838199" y="4301151"/>
            <a:ext cx="10515600" cy="12293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b="1" dirty="0" err="1">
                <a:solidFill>
                  <a:schemeClr val="bg1"/>
                </a:solidFill>
                <a:latin typeface="Athelas" panose="02000503000000020003" pitchFamily="2" charset="77"/>
              </a:rPr>
              <a:t>Cinematrix</a:t>
            </a:r>
            <a:r>
              <a:rPr lang="en-US" sz="4500" b="1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thelas" panose="02000503000000020003" pitchFamily="2" charset="77"/>
              </a:rPr>
              <a:t>Movie Recommender App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CE1976-ECBB-4C4A-92DB-3319C6F86B1A}"/>
              </a:ext>
            </a:extLst>
          </p:cNvPr>
          <p:cNvSpPr txBox="1"/>
          <p:nvPr/>
        </p:nvSpPr>
        <p:spPr>
          <a:xfrm>
            <a:off x="838200" y="5442417"/>
            <a:ext cx="10515600" cy="67710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/>
            <a:r>
              <a:rPr lang="en-US" b="1" dirty="0">
                <a:solidFill>
                  <a:schemeClr val="bg1"/>
                </a:solidFill>
                <a:latin typeface="Athelas" panose="02000503000000020003" pitchFamily="2" charset="77"/>
              </a:rPr>
              <a:t>By:</a:t>
            </a:r>
          </a:p>
          <a:p>
            <a:pPr lvl="0"/>
            <a:r>
              <a:rPr lang="en-US" sz="2000" b="1" dirty="0">
                <a:solidFill>
                  <a:schemeClr val="bg1"/>
                </a:solidFill>
                <a:latin typeface="Athelas" panose="02000503000000020003" pitchFamily="2" charset="77"/>
              </a:rPr>
              <a:t>Dexter Cruz	Pablo </a:t>
            </a:r>
            <a:r>
              <a:rPr lang="en-US" sz="2000" b="1" dirty="0" err="1">
                <a:solidFill>
                  <a:schemeClr val="bg1"/>
                </a:solidFill>
                <a:latin typeface="Athelas" panose="02000503000000020003" pitchFamily="2" charset="77"/>
              </a:rPr>
              <a:t>Maceda</a:t>
            </a:r>
            <a:r>
              <a:rPr lang="en-US" sz="2000" b="1" dirty="0">
                <a:solidFill>
                  <a:schemeClr val="bg1"/>
                </a:solidFill>
                <a:latin typeface="Athelas" panose="02000503000000020003" pitchFamily="2" charset="77"/>
              </a:rPr>
              <a:t>	Michael Kung	Kerry </a:t>
            </a:r>
            <a:r>
              <a:rPr lang="en-US" sz="2000" b="1" dirty="0" err="1">
                <a:solidFill>
                  <a:schemeClr val="bg1"/>
                </a:solidFill>
                <a:latin typeface="Athelas" panose="02000503000000020003" pitchFamily="2" charset="77"/>
              </a:rPr>
              <a:t>Kovacik</a:t>
            </a:r>
            <a:r>
              <a:rPr lang="en-US" sz="2000" b="1" dirty="0">
                <a:solidFill>
                  <a:schemeClr val="bg1"/>
                </a:solidFill>
                <a:latin typeface="Athelas" panose="02000503000000020003" pitchFamily="2" charset="77"/>
              </a:rPr>
              <a:t>	Kristen Cannon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96CF2E30-C607-5044-9389-F4AF9FBF690E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E31D662B-4CC8-1944-8EBA-4DA6BDCA9BE2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E81CED91-30E7-6B4C-99A0-FB2D2F2E79A5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7EE2D43-EC53-7E4C-A12E-464669686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5093" y="310348"/>
            <a:ext cx="9421813" cy="399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823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DDC4A30-985F-564A-9AB8-A9A0F0F53966}"/>
              </a:ext>
            </a:extLst>
          </p:cNvPr>
          <p:cNvSpPr/>
          <p:nvPr/>
        </p:nvSpPr>
        <p:spPr>
          <a:xfrm>
            <a:off x="0" y="282389"/>
            <a:ext cx="12192000" cy="1325564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0DFA68C-8ED0-DA4B-BC80-0903D88B0F9E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90DC2AC-4386-B04B-A5C9-AAA7020204E4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EF5FEC4-B79C-6C49-8367-526FFF7015BD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AC7C08-F3EE-9346-916D-9989A19FA212}"/>
              </a:ext>
            </a:extLst>
          </p:cNvPr>
          <p:cNvSpPr/>
          <p:nvPr/>
        </p:nvSpPr>
        <p:spPr>
          <a:xfrm>
            <a:off x="838200" y="724754"/>
            <a:ext cx="568335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800" b="1" dirty="0">
                <a:solidFill>
                  <a:prstClr val="white"/>
                </a:solidFill>
                <a:latin typeface="Athelas" panose="02000503000000020003" pitchFamily="2" charset="77"/>
              </a:rPr>
              <a:t>Matrix-Factorization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189BBD-DCFC-F54F-BE91-A0296BACAF00}"/>
              </a:ext>
            </a:extLst>
          </p:cNvPr>
          <p:cNvSpPr/>
          <p:nvPr/>
        </p:nvSpPr>
        <p:spPr>
          <a:xfrm>
            <a:off x="7128645" y="437339"/>
            <a:ext cx="44562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3000" b="1" dirty="0">
                <a:solidFill>
                  <a:prstClr val="white"/>
                </a:solidFill>
                <a:latin typeface="Athelas" panose="02000503000000020003" pitchFamily="2" charset="77"/>
              </a:rPr>
              <a:t>Collaborative Filtering vs Deep Learning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0E3E64-314D-A045-9B15-9EB44133F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35" y="1938229"/>
            <a:ext cx="8440265" cy="284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615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DDC4A30-985F-564A-9AB8-A9A0F0F53966}"/>
              </a:ext>
            </a:extLst>
          </p:cNvPr>
          <p:cNvSpPr/>
          <p:nvPr/>
        </p:nvSpPr>
        <p:spPr>
          <a:xfrm>
            <a:off x="0" y="282389"/>
            <a:ext cx="12192000" cy="1325564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0DFA68C-8ED0-DA4B-BC80-0903D88B0F9E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90DC2AC-4386-B04B-A5C9-AAA7020204E4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EF5FEC4-B79C-6C49-8367-526FFF7015BD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AC7C08-F3EE-9346-916D-9989A19FA212}"/>
              </a:ext>
            </a:extLst>
          </p:cNvPr>
          <p:cNvSpPr/>
          <p:nvPr/>
        </p:nvSpPr>
        <p:spPr>
          <a:xfrm>
            <a:off x="838200" y="724754"/>
            <a:ext cx="883075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4800" b="1" dirty="0">
                <a:solidFill>
                  <a:prstClr val="white"/>
                </a:solidFill>
                <a:latin typeface="Athelas" panose="02000503000000020003" pitchFamily="2" charset="77"/>
              </a:rPr>
              <a:t>Root Mean Square Error (RMSE)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B5829F5-AF9E-CD48-9DF3-7ACE467EF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5426575"/>
              </p:ext>
            </p:extLst>
          </p:nvPr>
        </p:nvGraphicFramePr>
        <p:xfrm>
          <a:off x="725714" y="2102391"/>
          <a:ext cx="8261124" cy="38464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17047">
                  <a:extLst>
                    <a:ext uri="{9D8B030D-6E8A-4147-A177-3AD203B41FA5}">
                      <a16:colId xmlns:a16="http://schemas.microsoft.com/office/drawing/2014/main" val="1362139925"/>
                    </a:ext>
                  </a:extLst>
                </a:gridCol>
                <a:gridCol w="3744077">
                  <a:extLst>
                    <a:ext uri="{9D8B030D-6E8A-4147-A177-3AD203B41FA5}">
                      <a16:colId xmlns:a16="http://schemas.microsoft.com/office/drawing/2014/main" val="1670719000"/>
                    </a:ext>
                  </a:extLst>
                </a:gridCol>
              </a:tblGrid>
              <a:tr h="984637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Model Name</a:t>
                      </a:r>
                    </a:p>
                  </a:txBody>
                  <a:tcPr marL="140662" marR="140662" marT="70331" marB="703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Root Mean Squared Error (RMSE)</a:t>
                      </a:r>
                    </a:p>
                  </a:txBody>
                  <a:tcPr marL="140662" marR="140662" marT="70331" marB="70331"/>
                </a:tc>
                <a:extLst>
                  <a:ext uri="{0D108BD9-81ED-4DB2-BD59-A6C34878D82A}">
                    <a16:rowId xmlns:a16="http://schemas.microsoft.com/office/drawing/2014/main" val="168225670"/>
                  </a:ext>
                </a:extLst>
              </a:tr>
              <a:tr h="570464">
                <a:tc>
                  <a:txBody>
                    <a:bodyPr/>
                    <a:lstStyle/>
                    <a:p>
                      <a:r>
                        <a:rPr lang="en-US" sz="2800" dirty="0"/>
                        <a:t>1998 Random Forest</a:t>
                      </a:r>
                    </a:p>
                  </a:txBody>
                  <a:tcPr marL="140662" marR="140662" marT="70331" marB="703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1.5878</a:t>
                      </a:r>
                    </a:p>
                  </a:txBody>
                  <a:tcPr marL="140662" marR="140662" marT="70331" marB="70331"/>
                </a:tc>
                <a:extLst>
                  <a:ext uri="{0D108BD9-81ED-4DB2-BD59-A6C34878D82A}">
                    <a16:rowId xmlns:a16="http://schemas.microsoft.com/office/drawing/2014/main" val="3264057474"/>
                  </a:ext>
                </a:extLst>
              </a:tr>
              <a:tr h="570464">
                <a:tc>
                  <a:txBody>
                    <a:bodyPr/>
                    <a:lstStyle/>
                    <a:p>
                      <a:r>
                        <a:rPr lang="en-US" sz="2800" dirty="0"/>
                        <a:t>2018 Fandom Forest</a:t>
                      </a:r>
                    </a:p>
                  </a:txBody>
                  <a:tcPr marL="140662" marR="140662" marT="70331" marB="703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1.7371</a:t>
                      </a:r>
                    </a:p>
                  </a:txBody>
                  <a:tcPr marL="140662" marR="140662" marT="70331" marB="70331"/>
                </a:tc>
                <a:extLst>
                  <a:ext uri="{0D108BD9-81ED-4DB2-BD59-A6C34878D82A}">
                    <a16:rowId xmlns:a16="http://schemas.microsoft.com/office/drawing/2014/main" val="373801149"/>
                  </a:ext>
                </a:extLst>
              </a:tr>
              <a:tr h="570464">
                <a:tc>
                  <a:txBody>
                    <a:bodyPr/>
                    <a:lstStyle/>
                    <a:p>
                      <a:r>
                        <a:rPr lang="en-US" sz="2800" dirty="0"/>
                        <a:t>1998 </a:t>
                      </a:r>
                      <a:r>
                        <a:rPr lang="en-US" sz="2800" dirty="0" err="1"/>
                        <a:t>Turicreate</a:t>
                      </a:r>
                      <a:r>
                        <a:rPr lang="en-US" sz="2800" dirty="0"/>
                        <a:t> Popularity</a:t>
                      </a:r>
                    </a:p>
                  </a:txBody>
                  <a:tcPr marL="140662" marR="140662" marT="70331" marB="703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1.0278</a:t>
                      </a:r>
                    </a:p>
                  </a:txBody>
                  <a:tcPr marL="140662" marR="140662" marT="70331" marB="70331"/>
                </a:tc>
                <a:extLst>
                  <a:ext uri="{0D108BD9-81ED-4DB2-BD59-A6C34878D82A}">
                    <a16:rowId xmlns:a16="http://schemas.microsoft.com/office/drawing/2014/main" val="746903615"/>
                  </a:ext>
                </a:extLst>
              </a:tr>
              <a:tr h="570464">
                <a:tc>
                  <a:txBody>
                    <a:bodyPr/>
                    <a:lstStyle/>
                    <a:p>
                      <a:r>
                        <a:rPr lang="en-US" sz="2800" dirty="0"/>
                        <a:t>1998 </a:t>
                      </a:r>
                      <a:r>
                        <a:rPr lang="en-US" sz="2800" dirty="0" err="1"/>
                        <a:t>Turicreate</a:t>
                      </a:r>
                      <a:r>
                        <a:rPr lang="en-US" sz="2800" dirty="0"/>
                        <a:t> Factorization</a:t>
                      </a:r>
                    </a:p>
                  </a:txBody>
                  <a:tcPr marL="140662" marR="140662" marT="70331" marB="703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0.9693</a:t>
                      </a:r>
                    </a:p>
                  </a:txBody>
                  <a:tcPr marL="140662" marR="140662" marT="70331" marB="70331"/>
                </a:tc>
                <a:extLst>
                  <a:ext uri="{0D108BD9-81ED-4DB2-BD59-A6C34878D82A}">
                    <a16:rowId xmlns:a16="http://schemas.microsoft.com/office/drawing/2014/main" val="1992551922"/>
                  </a:ext>
                </a:extLst>
              </a:tr>
              <a:tr h="570464">
                <a:tc>
                  <a:txBody>
                    <a:bodyPr/>
                    <a:lstStyle/>
                    <a:p>
                      <a:r>
                        <a:rPr lang="en-US" sz="2800" dirty="0"/>
                        <a:t>2018 Deep Learning</a:t>
                      </a:r>
                    </a:p>
                  </a:txBody>
                  <a:tcPr marL="140662" marR="140662" marT="70331" marB="703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/>
                        <a:t>1.0686</a:t>
                      </a:r>
                    </a:p>
                  </a:txBody>
                  <a:tcPr marL="140662" marR="140662" marT="70331" marB="70331"/>
                </a:tc>
                <a:extLst>
                  <a:ext uri="{0D108BD9-81ED-4DB2-BD59-A6C34878D82A}">
                    <a16:rowId xmlns:a16="http://schemas.microsoft.com/office/drawing/2014/main" val="1864517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6262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0136A-6B40-8E45-863E-253E53E682A7}"/>
              </a:ext>
            </a:extLst>
          </p:cNvPr>
          <p:cNvSpPr/>
          <p:nvPr/>
        </p:nvSpPr>
        <p:spPr>
          <a:xfrm>
            <a:off x="0" y="282389"/>
            <a:ext cx="12192000" cy="1325564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2A8BEC-4101-934E-93DB-AF48902FA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Athelas" panose="02000503000000020003" pitchFamily="2" charset="77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A364F-0DA1-0C4D-9702-376D24CFD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25563"/>
          </a:xfrm>
        </p:spPr>
        <p:txBody>
          <a:bodyPr>
            <a:normAutofit/>
          </a:bodyPr>
          <a:lstStyle/>
          <a:p>
            <a:pPr marL="0" indent="0">
              <a:spcBef>
                <a:spcPct val="0"/>
              </a:spcBef>
              <a:buNone/>
            </a:pPr>
            <a:r>
              <a:rPr lang="en-US" sz="3000" b="1" dirty="0">
                <a:solidFill>
                  <a:schemeClr val="bg1"/>
                </a:solidFill>
                <a:latin typeface="Athelas" panose="02000503000000020003" pitchFamily="2" charset="77"/>
                <a:ea typeface="+mj-ea"/>
                <a:cs typeface="+mj-cs"/>
              </a:rPr>
              <a:t>Goal: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sz="2400" dirty="0">
                <a:solidFill>
                  <a:schemeClr val="bg1"/>
                </a:solidFill>
                <a:latin typeface="Athelas" panose="02000503000000020003" pitchFamily="2" charset="77"/>
                <a:ea typeface="+mj-ea"/>
                <a:cs typeface="+mj-cs"/>
              </a:rPr>
              <a:t>Implement various Machine Learning algorithms to determine the best Recommender System technique(s) to create a Movie Recommender App.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722D4-8F08-324A-8797-EAA10DF7279A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42C9D-5A85-D348-A624-E1CF2C923079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AC7F9-908E-8B4D-8903-8F5BA84DCF49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765BF4-6E96-2E4C-879F-99291A368F43}"/>
              </a:ext>
            </a:extLst>
          </p:cNvPr>
          <p:cNvSpPr/>
          <p:nvPr/>
        </p:nvSpPr>
        <p:spPr>
          <a:xfrm>
            <a:off x="838200" y="3706813"/>
            <a:ext cx="5257800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0"/>
              </a:spcBef>
            </a:pPr>
            <a:r>
              <a:rPr lang="en-US" sz="3000" b="1" dirty="0">
                <a:solidFill>
                  <a:schemeClr val="bg1"/>
                </a:solidFill>
                <a:latin typeface="Athelas" panose="02000503000000020003" pitchFamily="2" charset="77"/>
              </a:rPr>
              <a:t>Data:</a:t>
            </a:r>
          </a:p>
          <a:p>
            <a:pPr>
              <a:spcBef>
                <a:spcPct val="0"/>
              </a:spcBef>
            </a:pPr>
            <a:r>
              <a:rPr lang="en-US" sz="2400" dirty="0">
                <a:solidFill>
                  <a:schemeClr val="bg1"/>
                </a:solidFill>
                <a:latin typeface="Athelas" panose="02000503000000020003" pitchFamily="2" charset="77"/>
              </a:rPr>
              <a:t>Data for this project was collected by </a:t>
            </a:r>
            <a:r>
              <a:rPr lang="en-US" sz="2400" dirty="0">
                <a:solidFill>
                  <a:schemeClr val="bg1"/>
                </a:solidFill>
                <a:latin typeface="Athelas" panose="02000503000000020003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GroupLens Research</a:t>
            </a:r>
            <a:r>
              <a:rPr lang="en-US" sz="2400" dirty="0">
                <a:solidFill>
                  <a:schemeClr val="bg1"/>
                </a:solidFill>
                <a:latin typeface="Athelas" panose="02000503000000020003" pitchFamily="2" charset="77"/>
              </a:rPr>
              <a:t> and made available from the </a:t>
            </a:r>
            <a:r>
              <a:rPr lang="en-US" sz="2400" dirty="0">
                <a:solidFill>
                  <a:schemeClr val="bg1"/>
                </a:solidFill>
                <a:latin typeface="Athelas" panose="02000503000000020003" pitchFamily="2" charset="7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MovieLens</a:t>
            </a:r>
            <a:r>
              <a:rPr lang="en-US" sz="2400" dirty="0">
                <a:solidFill>
                  <a:schemeClr val="bg1"/>
                </a:solidFill>
                <a:latin typeface="Athelas" panose="02000503000000020003" pitchFamily="2" charset="77"/>
              </a:rPr>
              <a:t> website.</a:t>
            </a:r>
            <a:endParaRPr lang="en-US" dirty="0">
              <a:solidFill>
                <a:schemeClr val="bg1"/>
              </a:solidFill>
              <a:latin typeface="Athelas" panose="02000503000000020003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41004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0136A-6B40-8E45-863E-253E53E682A7}"/>
              </a:ext>
            </a:extLst>
          </p:cNvPr>
          <p:cNvSpPr/>
          <p:nvPr/>
        </p:nvSpPr>
        <p:spPr>
          <a:xfrm>
            <a:off x="0" y="282389"/>
            <a:ext cx="12192000" cy="1325564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2A8BEC-4101-934E-93DB-AF48902FA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Athelas" panose="02000503000000020003" pitchFamily="2" charset="77"/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A364F-0DA1-0C4D-9702-376D24CFDA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490913" cy="4351338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Title Page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Project Overview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TOC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About the Data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Infrastructure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722D4-8F08-324A-8797-EAA10DF7279A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42C9D-5A85-D348-A624-E1CF2C923079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AC7F9-908E-8B4D-8903-8F5BA84DCF49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2AF6B4-1D7A-CA48-AD16-D72C7E7F4286}"/>
              </a:ext>
            </a:extLst>
          </p:cNvPr>
          <p:cNvSpPr/>
          <p:nvPr/>
        </p:nvSpPr>
        <p:spPr>
          <a:xfrm>
            <a:off x="5892634" y="1875352"/>
            <a:ext cx="52516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chemeClr val="bg1"/>
                </a:solidFill>
              </a:rPr>
              <a:t>6. Random Forest: Label Encoder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7. Random Forest: One Hot Encoding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7. Matrix-Factorization: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	- Deep Learning  </a:t>
            </a:r>
          </a:p>
        </p:txBody>
      </p:sp>
    </p:spTree>
    <p:extLst>
      <p:ext uri="{BB962C8B-B14F-4D97-AF65-F5344CB8AC3E}">
        <p14:creationId xmlns:p14="http://schemas.microsoft.com/office/powerpoint/2010/main" val="1573197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D80136A-6B40-8E45-863E-253E53E682A7}"/>
              </a:ext>
            </a:extLst>
          </p:cNvPr>
          <p:cNvSpPr/>
          <p:nvPr/>
        </p:nvSpPr>
        <p:spPr>
          <a:xfrm>
            <a:off x="0" y="282389"/>
            <a:ext cx="12192000" cy="1325564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2A8BEC-4101-934E-93DB-AF48902FA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Athelas" panose="02000503000000020003" pitchFamily="2" charset="77"/>
              </a:rPr>
              <a:t>About the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722D4-8F08-324A-8797-EAA10DF7279A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42C9D-5A85-D348-A624-E1CF2C923079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AC7F9-908E-8B4D-8903-8F5BA84DCF49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CA73FE-515C-7943-BB81-1057EA896163}"/>
              </a:ext>
            </a:extLst>
          </p:cNvPr>
          <p:cNvGrpSpPr/>
          <p:nvPr/>
        </p:nvGrpSpPr>
        <p:grpSpPr>
          <a:xfrm>
            <a:off x="544512" y="2994818"/>
            <a:ext cx="2286000" cy="2057400"/>
            <a:chOff x="544512" y="2994818"/>
            <a:chExt cx="2286000" cy="2057400"/>
          </a:xfrm>
        </p:grpSpPr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60F95790-DB52-F046-B1B8-C560989B02C9}"/>
                </a:ext>
              </a:extLst>
            </p:cNvPr>
            <p:cNvSpPr/>
            <p:nvPr/>
          </p:nvSpPr>
          <p:spPr>
            <a:xfrm>
              <a:off x="544512" y="2994818"/>
              <a:ext cx="2286000" cy="2057400"/>
            </a:xfrm>
            <a:prstGeom prst="hexagon">
              <a:avLst/>
            </a:prstGeom>
            <a:solidFill>
              <a:schemeClr val="bg1">
                <a:lumMod val="75000"/>
                <a:alpha val="20000"/>
              </a:schemeClr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angle"/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hlinkClick r:id="" action="ppaction://noaction"/>
              <a:extLst>
                <a:ext uri="{FF2B5EF4-FFF2-40B4-BE49-F238E27FC236}">
                  <a16:creationId xmlns:a16="http://schemas.microsoft.com/office/drawing/2014/main" id="{79571A91-C747-0D49-BE96-890A4FBC270C}"/>
                </a:ext>
              </a:extLst>
            </p:cNvPr>
            <p:cNvSpPr/>
            <p:nvPr/>
          </p:nvSpPr>
          <p:spPr>
            <a:xfrm>
              <a:off x="813234" y="3191589"/>
              <a:ext cx="1748556" cy="17081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Athelas" panose="02000503000000020003" pitchFamily="2" charset="77"/>
                </a:rPr>
                <a:t>100,000</a:t>
              </a:r>
            </a:p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Athelas" panose="02000503000000020003" pitchFamily="2" charset="77"/>
                </a:rPr>
                <a:t>Ratings </a:t>
              </a:r>
            </a:p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Athelas" panose="02000503000000020003" pitchFamily="2" charset="77"/>
                </a:rPr>
                <a:t>(1-5)</a:t>
              </a:r>
              <a:endParaRPr lang="en-US" sz="35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EB43F51-983A-A448-BF8E-B4EA2CCFF758}"/>
              </a:ext>
            </a:extLst>
          </p:cNvPr>
          <p:cNvGrpSpPr/>
          <p:nvPr/>
        </p:nvGrpSpPr>
        <p:grpSpPr>
          <a:xfrm>
            <a:off x="6324600" y="2994818"/>
            <a:ext cx="2286000" cy="2057400"/>
            <a:chOff x="6324600" y="2994818"/>
            <a:chExt cx="2286000" cy="2057400"/>
          </a:xfrm>
        </p:grpSpPr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5E744746-94C6-8B41-9E7D-849F6C28E9E0}"/>
                </a:ext>
              </a:extLst>
            </p:cNvPr>
            <p:cNvSpPr/>
            <p:nvPr/>
          </p:nvSpPr>
          <p:spPr>
            <a:xfrm>
              <a:off x="6324600" y="2994818"/>
              <a:ext cx="2286000" cy="2057400"/>
            </a:xfrm>
            <a:prstGeom prst="hexagon">
              <a:avLst/>
            </a:prstGeom>
            <a:solidFill>
              <a:schemeClr val="bg1">
                <a:lumMod val="75000"/>
                <a:alpha val="20000"/>
              </a:schemeClr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angle"/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hlinkClick r:id="" action="ppaction://noaction"/>
              <a:extLst>
                <a:ext uri="{FF2B5EF4-FFF2-40B4-BE49-F238E27FC236}">
                  <a16:creationId xmlns:a16="http://schemas.microsoft.com/office/drawing/2014/main" id="{FF93197D-83AC-CC47-AAD7-5E8D48551E64}"/>
                </a:ext>
              </a:extLst>
            </p:cNvPr>
            <p:cNvSpPr/>
            <p:nvPr/>
          </p:nvSpPr>
          <p:spPr>
            <a:xfrm>
              <a:off x="6841467" y="3438743"/>
              <a:ext cx="1252267" cy="116955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Athelas" panose="02000503000000020003" pitchFamily="2" charset="77"/>
                </a:rPr>
                <a:t>943</a:t>
              </a:r>
            </a:p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Athelas" panose="02000503000000020003" pitchFamily="2" charset="77"/>
                </a:rPr>
                <a:t>Users</a:t>
              </a:r>
              <a:endParaRPr lang="en-US" sz="35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8123133-8426-DE41-A517-4F35629C04F3}"/>
              </a:ext>
            </a:extLst>
          </p:cNvPr>
          <p:cNvGrpSpPr/>
          <p:nvPr/>
        </p:nvGrpSpPr>
        <p:grpSpPr>
          <a:xfrm>
            <a:off x="3434556" y="2994818"/>
            <a:ext cx="2286000" cy="2057400"/>
            <a:chOff x="3434556" y="2994818"/>
            <a:chExt cx="2286000" cy="2057400"/>
          </a:xfrm>
        </p:grpSpPr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6CCD36FA-5BAD-5444-860F-0A11329436E6}"/>
                </a:ext>
              </a:extLst>
            </p:cNvPr>
            <p:cNvSpPr/>
            <p:nvPr/>
          </p:nvSpPr>
          <p:spPr>
            <a:xfrm>
              <a:off x="3434556" y="2994818"/>
              <a:ext cx="2286000" cy="2057400"/>
            </a:xfrm>
            <a:prstGeom prst="hexagon">
              <a:avLst/>
            </a:prstGeom>
            <a:solidFill>
              <a:schemeClr val="bg1">
                <a:lumMod val="75000"/>
                <a:alpha val="20000"/>
              </a:schemeClr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angle"/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hlinkClick r:id="" action="ppaction://noaction"/>
              <a:extLst>
                <a:ext uri="{FF2B5EF4-FFF2-40B4-BE49-F238E27FC236}">
                  <a16:creationId xmlns:a16="http://schemas.microsoft.com/office/drawing/2014/main" id="{6EEDA1B1-B9B4-0E49-AD85-DBACE0797C56}"/>
                </a:ext>
              </a:extLst>
            </p:cNvPr>
            <p:cNvSpPr/>
            <p:nvPr/>
          </p:nvSpPr>
          <p:spPr>
            <a:xfrm>
              <a:off x="3795771" y="3438743"/>
              <a:ext cx="1563570" cy="116955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Athelas" panose="02000503000000020003" pitchFamily="2" charset="77"/>
                </a:rPr>
                <a:t>1,682</a:t>
              </a:r>
            </a:p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Athelas" panose="02000503000000020003" pitchFamily="2" charset="77"/>
                </a:rPr>
                <a:t>Movies</a:t>
              </a:r>
              <a:endParaRPr lang="en-US" sz="35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B929DE0-4C27-084D-B4CA-8217AC9BFF24}"/>
              </a:ext>
            </a:extLst>
          </p:cNvPr>
          <p:cNvGrpSpPr/>
          <p:nvPr/>
        </p:nvGrpSpPr>
        <p:grpSpPr>
          <a:xfrm>
            <a:off x="9214644" y="2994818"/>
            <a:ext cx="2286000" cy="2057400"/>
            <a:chOff x="9214644" y="2994818"/>
            <a:chExt cx="2286000" cy="2057400"/>
          </a:xfrm>
        </p:grpSpPr>
        <p:sp>
          <p:nvSpPr>
            <p:cNvPr id="16" name="Hexagon 15">
              <a:extLst>
                <a:ext uri="{FF2B5EF4-FFF2-40B4-BE49-F238E27FC236}">
                  <a16:creationId xmlns:a16="http://schemas.microsoft.com/office/drawing/2014/main" id="{48E9B393-65F9-F84E-864D-F91F1AC88BB6}"/>
                </a:ext>
              </a:extLst>
            </p:cNvPr>
            <p:cNvSpPr/>
            <p:nvPr/>
          </p:nvSpPr>
          <p:spPr>
            <a:xfrm>
              <a:off x="9214644" y="2994818"/>
              <a:ext cx="2286000" cy="2057400"/>
            </a:xfrm>
            <a:prstGeom prst="hexagon">
              <a:avLst/>
            </a:prstGeom>
            <a:solidFill>
              <a:schemeClr val="bg1">
                <a:lumMod val="75000"/>
                <a:alpha val="20000"/>
              </a:schemeClr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prst="angle"/>
              <a:bevelB prst="angl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hlinkClick r:id="" action="ppaction://noaction"/>
              <a:extLst>
                <a:ext uri="{FF2B5EF4-FFF2-40B4-BE49-F238E27FC236}">
                  <a16:creationId xmlns:a16="http://schemas.microsoft.com/office/drawing/2014/main" id="{8D0482B1-49F7-8043-BCC7-C27726EC8A98}"/>
                </a:ext>
              </a:extLst>
            </p:cNvPr>
            <p:cNvSpPr/>
            <p:nvPr/>
          </p:nvSpPr>
          <p:spPr>
            <a:xfrm>
              <a:off x="9770143" y="3460894"/>
              <a:ext cx="1175002" cy="116955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Athelas" panose="02000503000000020003" pitchFamily="2" charset="77"/>
                </a:rPr>
                <a:t>User </a:t>
              </a:r>
            </a:p>
            <a:p>
              <a:pPr algn="ctr"/>
              <a:r>
                <a:rPr lang="en-US" sz="3500" b="1" dirty="0">
                  <a:solidFill>
                    <a:schemeClr val="bg1"/>
                  </a:solidFill>
                  <a:latin typeface="Athelas" panose="02000503000000020003" pitchFamily="2" charset="77"/>
                </a:rPr>
                <a:t>Info</a:t>
              </a:r>
              <a:endParaRPr lang="en-US" sz="35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E35D055-F51F-C041-B15D-6F3513457FC7}"/>
              </a:ext>
            </a:extLst>
          </p:cNvPr>
          <p:cNvGrpSpPr/>
          <p:nvPr/>
        </p:nvGrpSpPr>
        <p:grpSpPr>
          <a:xfrm>
            <a:off x="2830512" y="4018358"/>
            <a:ext cx="6384132" cy="0"/>
            <a:chOff x="2830512" y="4018358"/>
            <a:chExt cx="6384132" cy="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5257867-0247-204D-BDA2-7A8CDE049550}"/>
                </a:ext>
              </a:extLst>
            </p:cNvPr>
            <p:cNvCxnSpPr>
              <a:cxnSpLocks/>
            </p:cNvCxnSpPr>
            <p:nvPr/>
          </p:nvCxnSpPr>
          <p:spPr>
            <a:xfrm>
              <a:off x="2830512" y="4018358"/>
              <a:ext cx="604044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</a:ln>
            <a:effectLst>
              <a:outerShdw blurRad="50800" dist="38100" dir="8100000" algn="tr" rotWithShape="0">
                <a:schemeClr val="bg1"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6B603E3-F0B2-E04C-99FF-E24D720EF94B}"/>
                </a:ext>
              </a:extLst>
            </p:cNvPr>
            <p:cNvCxnSpPr>
              <a:cxnSpLocks/>
            </p:cNvCxnSpPr>
            <p:nvPr/>
          </p:nvCxnSpPr>
          <p:spPr>
            <a:xfrm>
              <a:off x="5720556" y="4018358"/>
              <a:ext cx="604044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</a:ln>
            <a:effectLst>
              <a:outerShdw blurRad="50800" dist="38100" dir="8100000" algn="tr" rotWithShape="0">
                <a:schemeClr val="bg1"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475F0F56-FC17-6D49-8499-8C9B4CFE17E8}"/>
                </a:ext>
              </a:extLst>
            </p:cNvPr>
            <p:cNvCxnSpPr>
              <a:cxnSpLocks/>
            </p:cNvCxnSpPr>
            <p:nvPr/>
          </p:nvCxnSpPr>
          <p:spPr>
            <a:xfrm>
              <a:off x="8610600" y="4018358"/>
              <a:ext cx="604044" cy="0"/>
            </a:xfrm>
            <a:prstGeom prst="line">
              <a:avLst/>
            </a:prstGeom>
            <a:ln w="12700">
              <a:solidFill>
                <a:schemeClr val="bg1"/>
              </a:solidFill>
              <a:prstDash val="solid"/>
            </a:ln>
            <a:effectLst>
              <a:outerShdw blurRad="50800" dist="38100" dir="8100000" algn="tr" rotWithShape="0">
                <a:schemeClr val="bg1"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475D1004-E2B9-DE40-BB20-0FE63A2A363B}"/>
              </a:ext>
            </a:extLst>
          </p:cNvPr>
          <p:cNvSpPr txBox="1"/>
          <p:nvPr/>
        </p:nvSpPr>
        <p:spPr>
          <a:xfrm>
            <a:off x="8267700" y="909549"/>
            <a:ext cx="32281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b="1" dirty="0">
                <a:solidFill>
                  <a:schemeClr val="bg1"/>
                </a:solidFill>
                <a:latin typeface="Athelas" panose="02000503000000020003" pitchFamily="2" charset="77"/>
              </a:rPr>
              <a:t>Click each shape below to explore detailed data information </a:t>
            </a:r>
          </a:p>
        </p:txBody>
      </p:sp>
    </p:spTree>
    <p:extLst>
      <p:ext uri="{BB962C8B-B14F-4D97-AF65-F5344CB8AC3E}">
        <p14:creationId xmlns:p14="http://schemas.microsoft.com/office/powerpoint/2010/main" val="2484326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" name="Diagram 36">
            <a:extLst>
              <a:ext uri="{FF2B5EF4-FFF2-40B4-BE49-F238E27FC236}">
                <a16:creationId xmlns:a16="http://schemas.microsoft.com/office/drawing/2014/main" id="{1D8A10DA-C0DB-D04C-9F61-E5D377B1C9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112029"/>
              </p:ext>
            </p:extLst>
          </p:nvPr>
        </p:nvGraphicFramePr>
        <p:xfrm>
          <a:off x="1012106" y="1693717"/>
          <a:ext cx="10167787" cy="46593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2" name="Date Placeholder 3">
            <a:extLst>
              <a:ext uri="{FF2B5EF4-FFF2-40B4-BE49-F238E27FC236}">
                <a16:creationId xmlns:a16="http://schemas.microsoft.com/office/drawing/2014/main" id="{A9589AA1-9CA8-6343-AA05-ED9D17C27EFF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33" name="Footer Placeholder 4">
            <a:extLst>
              <a:ext uri="{FF2B5EF4-FFF2-40B4-BE49-F238E27FC236}">
                <a16:creationId xmlns:a16="http://schemas.microsoft.com/office/drawing/2014/main" id="{09D126CF-9F66-8B49-8556-C7D86BE83C0F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BED329E9-11B9-1047-9927-5031D5B2A51E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054ADFD-5A06-1A45-AA07-F713908F464C}"/>
              </a:ext>
            </a:extLst>
          </p:cNvPr>
          <p:cNvSpPr/>
          <p:nvPr/>
        </p:nvSpPr>
        <p:spPr>
          <a:xfrm>
            <a:off x="0" y="282389"/>
            <a:ext cx="12192000" cy="1325564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25A0A20A-5514-EF46-8BE3-3CB69492D41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1207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800" b="1" dirty="0">
                <a:solidFill>
                  <a:schemeClr val="bg1"/>
                </a:solidFill>
                <a:latin typeface="Athelas" panose="02000503000000020003" pitchFamily="2" charset="77"/>
              </a:rPr>
              <a:t>Movie Recommender Architecture</a:t>
            </a:r>
          </a:p>
        </p:txBody>
      </p:sp>
    </p:spTree>
    <p:extLst>
      <p:ext uri="{BB962C8B-B14F-4D97-AF65-F5344CB8AC3E}">
        <p14:creationId xmlns:p14="http://schemas.microsoft.com/office/powerpoint/2010/main" val="3071521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C61ADE-80AE-4143-B179-B5F8B43F4D85}"/>
              </a:ext>
            </a:extLst>
          </p:cNvPr>
          <p:cNvSpPr/>
          <p:nvPr/>
        </p:nvSpPr>
        <p:spPr>
          <a:xfrm>
            <a:off x="0" y="282389"/>
            <a:ext cx="12192000" cy="1325564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A75FDB-7C5D-7C4F-B2C2-AE6596DAA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775" y="1044391"/>
            <a:ext cx="10515600" cy="563562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prstClr val="white"/>
                </a:solidFill>
                <a:latin typeface="Athelas" panose="02000503000000020003" pitchFamily="2" charset="77"/>
              </a:rPr>
              <a:t>Random Forest</a:t>
            </a:r>
            <a:br>
              <a:rPr lang="en-US" sz="4800" b="1" dirty="0">
                <a:solidFill>
                  <a:prstClr val="white"/>
                </a:solidFill>
                <a:latin typeface="Athelas" panose="02000503000000020003" pitchFamily="2" charset="77"/>
              </a:rPr>
            </a:br>
            <a:endParaRPr lang="en-US" sz="4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2936B-5128-1F46-BAE9-CF1A42349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9775" y="1607953"/>
            <a:ext cx="7313612" cy="823912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FF0000"/>
                </a:solidFill>
                <a:latin typeface="Athelas" panose="02000503000000020003" pitchFamily="2" charset="77"/>
              </a:rPr>
              <a:t>Label Encoder </a:t>
            </a:r>
            <a:r>
              <a:rPr lang="en-US" sz="3000" dirty="0">
                <a:solidFill>
                  <a:schemeClr val="bg1"/>
                </a:solidFill>
                <a:latin typeface="Athelas" panose="02000503000000020003" pitchFamily="2" charset="77"/>
              </a:rPr>
              <a:t>vs </a:t>
            </a:r>
            <a:r>
              <a:rPr lang="en-US" sz="3000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One Hot Encoding</a:t>
            </a:r>
            <a:endParaRPr lang="en-US" b="0" i="1" dirty="0">
              <a:solidFill>
                <a:schemeClr val="accent2">
                  <a:lumMod val="75000"/>
                </a:schemeClr>
              </a:solidFill>
              <a:latin typeface="Athelas" panose="02000503000000020003" pitchFamily="2" charset="77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682D15C-E0AB-A24A-9C4D-D2FB9C584ED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39775" y="2521718"/>
            <a:ext cx="5650232" cy="37668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8F26F2F-BFE8-5F4B-A81B-44282B004D68}"/>
              </a:ext>
            </a:extLst>
          </p:cNvPr>
          <p:cNvSpPr/>
          <p:nvPr/>
        </p:nvSpPr>
        <p:spPr>
          <a:xfrm>
            <a:off x="5356225" y="7212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thelas" panose="02000503000000020003" pitchFamily="2" charset="77"/>
              </a:rPr>
              <a:t>As expected, Random Forest was an inaccurate predicter of movie rating regardless of features used.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1BEC29B-D8EC-E144-A79E-EE2EB78A5FB8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F397BF8-4A38-004E-9120-5ADD03A5B4A6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32EC71A-8C6A-8A46-B479-ADCBE977D771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F48EB01-65D9-D741-93FE-57E153D7AD3A}"/>
              </a:ext>
            </a:extLst>
          </p:cNvPr>
          <p:cNvSpPr/>
          <p:nvPr/>
        </p:nvSpPr>
        <p:spPr>
          <a:xfrm>
            <a:off x="6390007" y="5522787"/>
            <a:ext cx="14195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Athelas" panose="02000503000000020003" pitchFamily="2" charset="77"/>
              </a:rPr>
              <a:t>33.688%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  <a:latin typeface="Athelas" panose="02000503000000020003" pitchFamily="2" charset="77"/>
              </a:rPr>
              <a:t> accuracy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A14625-3B2C-6443-B49F-413C136A6722}"/>
              </a:ext>
            </a:extLst>
          </p:cNvPr>
          <p:cNvSpPr/>
          <p:nvPr/>
        </p:nvSpPr>
        <p:spPr>
          <a:xfrm>
            <a:off x="9850056" y="1931119"/>
            <a:ext cx="1405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35.372% </a:t>
            </a:r>
          </a:p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Athelas" panose="02000503000000020003" pitchFamily="2" charset="77"/>
              </a:rPr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2963069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C61ADE-80AE-4143-B179-B5F8B43F4D85}"/>
              </a:ext>
            </a:extLst>
          </p:cNvPr>
          <p:cNvSpPr/>
          <p:nvPr/>
        </p:nvSpPr>
        <p:spPr>
          <a:xfrm>
            <a:off x="0" y="282389"/>
            <a:ext cx="12192000" cy="1325564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A75FDB-7C5D-7C4F-B2C2-AE6596DAA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775" y="1044391"/>
            <a:ext cx="10515600" cy="563562"/>
          </a:xfrm>
        </p:spPr>
        <p:txBody>
          <a:bodyPr>
            <a:normAutofit fontScale="90000"/>
          </a:bodyPr>
          <a:lstStyle/>
          <a:p>
            <a:r>
              <a:rPr lang="en-US" sz="5300" b="1" dirty="0">
                <a:solidFill>
                  <a:prstClr val="white"/>
                </a:solidFill>
                <a:latin typeface="Athelas" panose="02000503000000020003" pitchFamily="2" charset="77"/>
              </a:rPr>
              <a:t>Random</a:t>
            </a:r>
            <a:r>
              <a:rPr lang="en-US" b="1" dirty="0">
                <a:solidFill>
                  <a:prstClr val="white"/>
                </a:solidFill>
                <a:latin typeface="Athelas" panose="02000503000000020003" pitchFamily="2" charset="77"/>
              </a:rPr>
              <a:t> Forest</a:t>
            </a:r>
            <a:br>
              <a:rPr lang="en-US" b="1" dirty="0">
                <a:solidFill>
                  <a:prstClr val="white"/>
                </a:solidFill>
                <a:latin typeface="Athelas" panose="02000503000000020003" pitchFamily="2" charset="77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2936B-5128-1F46-BAE9-CF1A423493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3000" u="sng" dirty="0">
                <a:solidFill>
                  <a:schemeClr val="bg1"/>
                </a:solidFill>
                <a:latin typeface="Athelas" panose="02000503000000020003" pitchFamily="2" charset="77"/>
              </a:rPr>
              <a:t>Model 1:</a:t>
            </a:r>
            <a:r>
              <a:rPr lang="en-US" sz="3000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sz="4000" b="0" dirty="0">
                <a:solidFill>
                  <a:schemeClr val="bg1"/>
                </a:solidFill>
                <a:latin typeface="Athelas" panose="02000503000000020003" pitchFamily="2" charset="77"/>
              </a:rPr>
              <a:t>	</a:t>
            </a:r>
            <a:r>
              <a:rPr lang="en-US" b="0" i="1" dirty="0">
                <a:solidFill>
                  <a:schemeClr val="bg1"/>
                </a:solidFill>
                <a:latin typeface="Athelas" panose="02000503000000020003" pitchFamily="2" charset="77"/>
              </a:rPr>
              <a:t>Label Encoder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682D15C-E0AB-A24A-9C4D-D2FB9C584ED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5701980" y="2129558"/>
            <a:ext cx="5650232" cy="376682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8F26F2F-BFE8-5F4B-A81B-44282B004D68}"/>
              </a:ext>
            </a:extLst>
          </p:cNvPr>
          <p:cNvSpPr/>
          <p:nvPr/>
        </p:nvSpPr>
        <p:spPr>
          <a:xfrm>
            <a:off x="5356225" y="7212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thelas" panose="02000503000000020003" pitchFamily="2" charset="77"/>
              </a:rPr>
              <a:t>As expected, Random Forest was an inaccurate predicter of movie rating regardless of features used.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1BEC29B-D8EC-E144-A79E-EE2EB78A5FB8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F397BF8-4A38-004E-9120-5ADD03A5B4A6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32EC71A-8C6A-8A46-B479-ADCBE977D771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57CB0B-785D-B44A-8297-F615147B085F}"/>
              </a:ext>
            </a:extLst>
          </p:cNvPr>
          <p:cNvSpPr/>
          <p:nvPr/>
        </p:nvSpPr>
        <p:spPr>
          <a:xfrm>
            <a:off x="762000" y="2479676"/>
            <a:ext cx="221615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User 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Item 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Occupation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Gender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Genres</a:t>
            </a:r>
            <a:br>
              <a:rPr lang="en-US" dirty="0"/>
            </a:br>
            <a:endParaRPr lang="en-US" dirty="0"/>
          </a:p>
          <a:p>
            <a:endParaRPr lang="en-US" dirty="0">
              <a:solidFill>
                <a:schemeClr val="bg1"/>
              </a:solidFill>
              <a:latin typeface="Athelas" panose="02000503000000020003" pitchFamily="2" charset="77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F48EB01-65D9-D741-93FE-57E153D7AD3A}"/>
              </a:ext>
            </a:extLst>
          </p:cNvPr>
          <p:cNvSpPr/>
          <p:nvPr/>
        </p:nvSpPr>
        <p:spPr>
          <a:xfrm>
            <a:off x="838200" y="4982612"/>
            <a:ext cx="141955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Athelas" panose="02000503000000020003" pitchFamily="2" charset="77"/>
              </a:rPr>
              <a:t>33.688%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  <a:latin typeface="Athelas" panose="02000503000000020003" pitchFamily="2" charset="77"/>
              </a:rPr>
              <a:t> accuracy</a:t>
            </a:r>
          </a:p>
        </p:txBody>
      </p:sp>
    </p:spTree>
    <p:extLst>
      <p:ext uri="{BB962C8B-B14F-4D97-AF65-F5344CB8AC3E}">
        <p14:creationId xmlns:p14="http://schemas.microsoft.com/office/powerpoint/2010/main" val="14858854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0C61ADE-80AE-4143-B179-B5F8B43F4D85}"/>
              </a:ext>
            </a:extLst>
          </p:cNvPr>
          <p:cNvSpPr/>
          <p:nvPr/>
        </p:nvSpPr>
        <p:spPr>
          <a:xfrm>
            <a:off x="0" y="282389"/>
            <a:ext cx="12192000" cy="1325564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A75FDB-7C5D-7C4F-B2C2-AE6596DAA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775" y="1044391"/>
            <a:ext cx="10515600" cy="563562"/>
          </a:xfrm>
        </p:spPr>
        <p:txBody>
          <a:bodyPr>
            <a:normAutofit fontScale="90000"/>
          </a:bodyPr>
          <a:lstStyle/>
          <a:p>
            <a:r>
              <a:rPr lang="en-US" sz="5300" b="1" dirty="0">
                <a:solidFill>
                  <a:prstClr val="white"/>
                </a:solidFill>
                <a:latin typeface="Athelas" panose="02000503000000020003" pitchFamily="2" charset="77"/>
              </a:rPr>
              <a:t>Random</a:t>
            </a:r>
            <a:r>
              <a:rPr lang="en-US" b="1" dirty="0">
                <a:solidFill>
                  <a:prstClr val="white"/>
                </a:solidFill>
                <a:latin typeface="Athelas" panose="02000503000000020003" pitchFamily="2" charset="77"/>
              </a:rPr>
              <a:t> Forest</a:t>
            </a:r>
            <a:br>
              <a:rPr lang="en-US" b="1" dirty="0">
                <a:solidFill>
                  <a:prstClr val="white"/>
                </a:solidFill>
                <a:latin typeface="Athelas" panose="02000503000000020003" pitchFamily="2" charset="77"/>
              </a:rPr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2936B-5128-1F46-BAE9-CF1A42349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9775" y="2369955"/>
            <a:ext cx="5157787" cy="558116"/>
          </a:xfrm>
        </p:spPr>
        <p:txBody>
          <a:bodyPr>
            <a:normAutofit/>
          </a:bodyPr>
          <a:lstStyle/>
          <a:p>
            <a:r>
              <a:rPr lang="en-US" sz="3000" u="sng" dirty="0">
                <a:solidFill>
                  <a:schemeClr val="bg1"/>
                </a:solidFill>
                <a:latin typeface="Athelas" panose="02000503000000020003" pitchFamily="2" charset="77"/>
              </a:rPr>
              <a:t>Model 2:</a:t>
            </a:r>
            <a:r>
              <a:rPr lang="en-US" sz="3000" dirty="0">
                <a:solidFill>
                  <a:schemeClr val="bg1"/>
                </a:solidFill>
                <a:latin typeface="Athelas" panose="02000503000000020003" pitchFamily="2" charset="77"/>
              </a:rPr>
              <a:t> </a:t>
            </a:r>
            <a:r>
              <a:rPr lang="en-US" sz="3000" b="0" dirty="0">
                <a:solidFill>
                  <a:schemeClr val="bg1"/>
                </a:solidFill>
                <a:latin typeface="Athelas" panose="02000503000000020003" pitchFamily="2" charset="77"/>
              </a:rPr>
              <a:t>	</a:t>
            </a:r>
            <a:r>
              <a:rPr lang="en-US" b="0" i="1" dirty="0">
                <a:solidFill>
                  <a:schemeClr val="bg1"/>
                </a:solidFill>
                <a:latin typeface="Athelas" panose="02000503000000020003" pitchFamily="2" charset="77"/>
              </a:rPr>
              <a:t>One Hot Encoding</a:t>
            </a:r>
          </a:p>
          <a:p>
            <a:endParaRPr lang="en-US" sz="3000" u="sng" dirty="0">
              <a:solidFill>
                <a:schemeClr val="bg1"/>
              </a:solidFill>
              <a:latin typeface="Athelas" panose="02000503000000020003" pitchFamily="2" charset="77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F26F2F-BFE8-5F4B-A81B-44282B004D68}"/>
              </a:ext>
            </a:extLst>
          </p:cNvPr>
          <p:cNvSpPr/>
          <p:nvPr/>
        </p:nvSpPr>
        <p:spPr>
          <a:xfrm>
            <a:off x="5356225" y="72122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thelas" panose="02000503000000020003" pitchFamily="2" charset="77"/>
              </a:rPr>
              <a:t>As expected, Random Forest was an inaccurate predicter of movie rating regardless of features used.</a:t>
            </a:r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1BEC29B-D8EC-E144-A79E-EE2EB78A5FB8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6F397BF8-4A38-004E-9120-5ADD03A5B4A6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432EC71A-8C6A-8A46-B479-ADCBE977D771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64F2F724-21AF-FD4D-BACA-F1789E537E9A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2808288" y="2479676"/>
            <a:ext cx="4114800" cy="3657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7070EE-798E-1445-B453-8A9CCCBFC1CB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7140575" y="2479676"/>
            <a:ext cx="4114800" cy="36576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4861667-C20E-764C-9758-3129BD5DD5F6}"/>
              </a:ext>
            </a:extLst>
          </p:cNvPr>
          <p:cNvSpPr/>
          <p:nvPr/>
        </p:nvSpPr>
        <p:spPr>
          <a:xfrm>
            <a:off x="762000" y="2479676"/>
            <a:ext cx="221615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Features: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thelas" panose="02000503000000020003" pitchFamily="2" charset="77"/>
              </a:rPr>
              <a:t>user_id</a:t>
            </a:r>
            <a:endParaRPr lang="en-US" dirty="0">
              <a:solidFill>
                <a:schemeClr val="bg1"/>
              </a:solidFill>
              <a:latin typeface="Athelas" panose="02000503000000020003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thelas" panose="02000503000000020003" pitchFamily="2" charset="77"/>
              </a:rPr>
              <a:t>item_id</a:t>
            </a:r>
            <a:endParaRPr lang="en-US" dirty="0">
              <a:solidFill>
                <a:schemeClr val="bg1"/>
              </a:solidFill>
              <a:latin typeface="Athelas" panose="02000503000000020003" pitchFamily="2" charset="7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occupation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gender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thelas" panose="02000503000000020003" pitchFamily="2" charset="77"/>
              </a:rPr>
              <a:t>genres</a:t>
            </a:r>
            <a:br>
              <a:rPr lang="en-US" dirty="0"/>
            </a:br>
            <a:endParaRPr lang="en-US" dirty="0"/>
          </a:p>
          <a:p>
            <a:endParaRPr lang="en-US" dirty="0">
              <a:solidFill>
                <a:schemeClr val="bg1"/>
              </a:solidFill>
              <a:latin typeface="Athelas" panose="02000503000000020003" pitchFamily="2" charset="77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1FC51B-02E0-C54C-89A5-7D42E2E2DDA2}"/>
              </a:ext>
            </a:extLst>
          </p:cNvPr>
          <p:cNvSpPr/>
          <p:nvPr/>
        </p:nvSpPr>
        <p:spPr>
          <a:xfrm>
            <a:off x="591566" y="5064999"/>
            <a:ext cx="14053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thelas" panose="02000503000000020003" pitchFamily="2" charset="77"/>
              </a:rPr>
              <a:t>35.372%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Athelas" panose="02000503000000020003" pitchFamily="2" charset="77"/>
              </a:rPr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1615015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CE4F1B9-A47A-994C-8B74-27F5D47E2435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577457"/>
            <a:ext cx="4800600" cy="4572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DDC4A30-985F-564A-9AB8-A9A0F0F53966}"/>
              </a:ext>
            </a:extLst>
          </p:cNvPr>
          <p:cNvSpPr/>
          <p:nvPr/>
        </p:nvSpPr>
        <p:spPr>
          <a:xfrm>
            <a:off x="114300" y="371168"/>
            <a:ext cx="12192000" cy="999397"/>
          </a:xfrm>
          <a:prstGeom prst="rect">
            <a:avLst/>
          </a:prstGeom>
          <a:solidFill>
            <a:schemeClr val="bg1">
              <a:lumMod val="8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0DFA68C-8ED0-DA4B-BC80-0903D88B0F9E}"/>
              </a:ext>
            </a:extLst>
          </p:cNvPr>
          <p:cNvSpPr txBox="1">
            <a:spLocks/>
          </p:cNvSpPr>
          <p:nvPr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2019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90DC2AC-4386-B04B-A5C9-AAA7020204E4}"/>
              </a:ext>
            </a:extLst>
          </p:cNvPr>
          <p:cNvSpPr txBox="1">
            <a:spLocks/>
          </p:cNvSpPr>
          <p:nvPr/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0" dirty="0">
                <a:latin typeface="Athelas" panose="02000503000000020003" pitchFamily="2" charset="77"/>
              </a:rPr>
              <a:t>Data Analysis and Visualization Bootcamp at Texas McCombs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EF5FEC4-B79C-6C49-8367-526FFF7015BD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7E90D05-6D6E-254D-8523-1A6B7ECB0D98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8AC7C08-F3EE-9346-916D-9989A19FA212}"/>
              </a:ext>
            </a:extLst>
          </p:cNvPr>
          <p:cNvSpPr/>
          <p:nvPr/>
        </p:nvSpPr>
        <p:spPr>
          <a:xfrm>
            <a:off x="1010369" y="381498"/>
            <a:ext cx="44562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US" sz="3000" b="1" dirty="0">
                <a:solidFill>
                  <a:prstClr val="white"/>
                </a:solidFill>
                <a:latin typeface="Athelas" panose="02000503000000020003" pitchFamily="2" charset="77"/>
              </a:rPr>
              <a:t>Popularity Based Model vs Pearson Correlation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DE0C63E-E4B9-6148-B241-E89EBF1D24BA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553200" y="1577457"/>
            <a:ext cx="4800600" cy="4572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CDB35396-824C-154F-9913-E8AD624AE4EA}"/>
              </a:ext>
            </a:extLst>
          </p:cNvPr>
          <p:cNvSpPr/>
          <p:nvPr/>
        </p:nvSpPr>
        <p:spPr>
          <a:xfrm>
            <a:off x="7150091" y="385148"/>
            <a:ext cx="3472747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sz="3000" b="1" dirty="0">
                <a:solidFill>
                  <a:prstClr val="white"/>
                </a:solidFill>
                <a:latin typeface="Athelas" panose="02000503000000020003" pitchFamily="2" charset="77"/>
              </a:rPr>
              <a:t>Jaccard Similarity </a:t>
            </a:r>
          </a:p>
          <a:p>
            <a:pPr lvl="0" algn="ctr"/>
            <a:r>
              <a:rPr lang="en-US" sz="3000" b="1" dirty="0">
                <a:solidFill>
                  <a:prstClr val="white"/>
                </a:solidFill>
                <a:latin typeface="Athelas" panose="02000503000000020003" pitchFamily="2" charset="77"/>
              </a:rPr>
              <a:t>vs Cosine Similarity</a:t>
            </a:r>
          </a:p>
        </p:txBody>
      </p:sp>
    </p:spTree>
    <p:extLst>
      <p:ext uri="{BB962C8B-B14F-4D97-AF65-F5344CB8AC3E}">
        <p14:creationId xmlns:p14="http://schemas.microsoft.com/office/powerpoint/2010/main" val="9881709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2961</TotalTime>
  <Words>393</Words>
  <Application>Microsoft Macintosh PowerPoint</Application>
  <PresentationFormat>Widescreen</PresentationFormat>
  <Paragraphs>122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Athelas</vt:lpstr>
      <vt:lpstr>Calibri</vt:lpstr>
      <vt:lpstr>Calibri Light</vt:lpstr>
      <vt:lpstr>Office Theme</vt:lpstr>
      <vt:lpstr>PowerPoint Presentation</vt:lpstr>
      <vt:lpstr>Overview</vt:lpstr>
      <vt:lpstr>Table of Contents</vt:lpstr>
      <vt:lpstr>About the Data</vt:lpstr>
      <vt:lpstr>PowerPoint Presentation</vt:lpstr>
      <vt:lpstr>Random Forest </vt:lpstr>
      <vt:lpstr>Random Forest </vt:lpstr>
      <vt:lpstr>Random Forest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Kristen Cannon</dc:creator>
  <cp:lastModifiedBy>Kristen Cannon</cp:lastModifiedBy>
  <cp:revision>38</cp:revision>
  <dcterms:created xsi:type="dcterms:W3CDTF">2019-04-24T01:06:51Z</dcterms:created>
  <dcterms:modified xsi:type="dcterms:W3CDTF">2019-04-26T02:30:59Z</dcterms:modified>
</cp:coreProperties>
</file>

<file path=docProps/thumbnail.jpeg>
</file>